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2992100" cy="97409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1pPr>
    <a:lvl2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2pPr>
    <a:lvl3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3pPr>
    <a:lvl4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4pPr>
    <a:lvl5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5pPr>
    <a:lvl6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6pPr>
    <a:lvl7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7pPr>
    <a:lvl8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8pPr>
    <a:lvl9pPr marL="0" marR="40639" indent="40639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200" u="none" kumimoji="0" normalizeH="0">
        <a:ln>
          <a:noFill/>
        </a:ln>
        <a:solidFill>
          <a:srgbClr val="525252"/>
        </a:solidFill>
        <a:effectLst/>
        <a:uFill>
          <a:solidFill>
            <a:srgbClr val="525252"/>
          </a:solidFill>
        </a:uFill>
        <a:latin typeface="Gill Sans Light"/>
        <a:ea typeface="Gill Sans Light"/>
        <a:cs typeface="Gill Sans Light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 b="def" i="def"/>
      <a:tcStyle>
        <a:tcBdr/>
        <a:fill>
          <a:solidFill>
            <a:srgbClr val="F8F4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 b="def" i="def"/>
      <a:tcStyle>
        <a:tcBdr/>
        <a:fill>
          <a:solidFill>
            <a:srgbClr val="EBE8E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52002C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2002C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38100" cap="flat">
              <a:solidFill>
                <a:srgbClr val="52002C"/>
              </a:solidFill>
              <a:prstDash val="solid"/>
              <a:round/>
            </a:ln>
          </a:top>
          <a:bottom>
            <a:ln w="127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002C"/>
      </a:tcTxStyle>
      <a:tcStyle>
        <a:tcBdr>
          <a:left>
            <a:ln w="12700" cap="flat">
              <a:solidFill>
                <a:srgbClr val="52002C"/>
              </a:solidFill>
              <a:prstDash val="solid"/>
              <a:round/>
            </a:ln>
          </a:left>
          <a:right>
            <a:ln w="12700" cap="flat">
              <a:solidFill>
                <a:srgbClr val="52002C"/>
              </a:solidFill>
              <a:prstDash val="solid"/>
              <a:round/>
            </a:ln>
          </a:right>
          <a:top>
            <a:ln w="12700" cap="flat">
              <a:solidFill>
                <a:srgbClr val="52002C"/>
              </a:solidFill>
              <a:prstDash val="solid"/>
              <a:round/>
            </a:ln>
          </a:top>
          <a:bottom>
            <a:ln w="38100" cap="flat">
              <a:solidFill>
                <a:srgbClr val="52002C"/>
              </a:solidFill>
              <a:prstDash val="solid"/>
              <a:round/>
            </a:ln>
          </a:bottom>
          <a:insideH>
            <a:ln w="12700" cap="flat">
              <a:solidFill>
                <a:srgbClr val="52002C"/>
              </a:solidFill>
              <a:prstDash val="solid"/>
              <a:round/>
            </a:ln>
          </a:insideH>
          <a:insideV>
            <a:ln w="12700" cap="flat">
              <a:solidFill>
                <a:srgbClr val="52002C"/>
              </a:solidFill>
              <a:prstDash val="solid"/>
              <a:round/>
            </a:ln>
          </a:insideV>
        </a:tcBdr>
        <a:fill>
          <a:solidFill>
            <a:srgbClr val="525252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 Light"/>
          <a:ea typeface="Gill Sans Light"/>
          <a:cs typeface="Gill Sans Light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solidFill>
            <a:srgbClr val="525252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50800" cap="flat">
              <a:solidFill>
                <a:srgbClr val="525252"/>
              </a:solidFill>
              <a:prstDash val="solid"/>
              <a:round/>
            </a:ln>
          </a:top>
          <a:bottom>
            <a:ln w="127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525252"/>
      </a:tcTxStyle>
      <a:tcStyle>
        <a:tcBdr>
          <a:left>
            <a:ln w="12700" cap="flat">
              <a:solidFill>
                <a:srgbClr val="525252"/>
              </a:solidFill>
              <a:prstDash val="solid"/>
              <a:round/>
            </a:ln>
          </a:left>
          <a:right>
            <a:ln w="12700" cap="flat">
              <a:solidFill>
                <a:srgbClr val="525252"/>
              </a:solidFill>
              <a:prstDash val="solid"/>
              <a:round/>
            </a:ln>
          </a:right>
          <a:top>
            <a:ln w="12700" cap="flat">
              <a:solidFill>
                <a:srgbClr val="525252"/>
              </a:solidFill>
              <a:prstDash val="solid"/>
              <a:round/>
            </a:ln>
          </a:top>
          <a:bottom>
            <a:ln w="25400" cap="flat">
              <a:solidFill>
                <a:srgbClr val="525252"/>
              </a:solidFill>
              <a:prstDash val="solid"/>
              <a:round/>
            </a:ln>
          </a:bottom>
          <a:insideH>
            <a:ln w="12700" cap="flat">
              <a:solidFill>
                <a:srgbClr val="525252"/>
              </a:solidFill>
              <a:prstDash val="solid"/>
              <a:round/>
            </a:ln>
          </a:insideH>
          <a:insideV>
            <a:ln w="12700" cap="flat">
              <a:solidFill>
                <a:srgbClr val="52525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Shape 42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j-lt"/>
        <a:ea typeface="+mj-ea"/>
        <a:cs typeface="+mj-cs"/>
        <a:sym typeface="Lucida Grande"/>
      </a:defRPr>
    </a:lvl1pPr>
    <a:lvl2pPr indent="228600" defTabSz="584200" latinLnBrk="0">
      <a:defRPr sz="2200">
        <a:latin typeface="+mj-lt"/>
        <a:ea typeface="+mj-ea"/>
        <a:cs typeface="+mj-cs"/>
        <a:sym typeface="Lucida Grande"/>
      </a:defRPr>
    </a:lvl2pPr>
    <a:lvl3pPr indent="457200" defTabSz="584200" latinLnBrk="0">
      <a:defRPr sz="2200">
        <a:latin typeface="+mj-lt"/>
        <a:ea typeface="+mj-ea"/>
        <a:cs typeface="+mj-cs"/>
        <a:sym typeface="Lucida Grande"/>
      </a:defRPr>
    </a:lvl3pPr>
    <a:lvl4pPr indent="685800" defTabSz="584200" latinLnBrk="0">
      <a:defRPr sz="2200">
        <a:latin typeface="+mj-lt"/>
        <a:ea typeface="+mj-ea"/>
        <a:cs typeface="+mj-cs"/>
        <a:sym typeface="Lucida Grande"/>
      </a:defRPr>
    </a:lvl4pPr>
    <a:lvl5pPr indent="914400" defTabSz="584200" latinLnBrk="0">
      <a:defRPr sz="2200">
        <a:latin typeface="+mj-lt"/>
        <a:ea typeface="+mj-ea"/>
        <a:cs typeface="+mj-cs"/>
        <a:sym typeface="Lucida Grande"/>
      </a:defRPr>
    </a:lvl5pPr>
    <a:lvl6pPr indent="1143000" defTabSz="584200" latinLnBrk="0">
      <a:defRPr sz="2200">
        <a:latin typeface="+mj-lt"/>
        <a:ea typeface="+mj-ea"/>
        <a:cs typeface="+mj-cs"/>
        <a:sym typeface="Lucida Grande"/>
      </a:defRPr>
    </a:lvl6pPr>
    <a:lvl7pPr indent="1371600" defTabSz="584200" latinLnBrk="0">
      <a:defRPr sz="2200">
        <a:latin typeface="+mj-lt"/>
        <a:ea typeface="+mj-ea"/>
        <a:cs typeface="+mj-cs"/>
        <a:sym typeface="Lucida Grande"/>
      </a:defRPr>
    </a:lvl7pPr>
    <a:lvl8pPr indent="1600200" defTabSz="584200" latinLnBrk="0">
      <a:defRPr sz="2200">
        <a:latin typeface="+mj-lt"/>
        <a:ea typeface="+mj-ea"/>
        <a:cs typeface="+mj-cs"/>
        <a:sym typeface="Lucida Grande"/>
      </a:defRPr>
    </a:lvl8pPr>
    <a:lvl9pPr indent="1828800" defTabSz="584200" latinLnBrk="0">
      <a:defRPr sz="2200">
        <a:latin typeface="+mj-lt"/>
        <a:ea typeface="+mj-ea"/>
        <a:cs typeface="+mj-cs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0"/>
            <a:ext cx="12292014" cy="5281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2014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2" name="Body Level One…"/>
          <p:cNvSpPr txBox="1"/>
          <p:nvPr>
            <p:ph type="body" sz="half" idx="1"/>
          </p:nvPr>
        </p:nvSpPr>
        <p:spPr>
          <a:xfrm>
            <a:off x="6756400" y="2819874"/>
            <a:ext cx="5891213" cy="65760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Text"/>
          <p:cNvSpPr txBox="1"/>
          <p:nvPr>
            <p:ph type="title"/>
          </p:nvPr>
        </p:nvSpPr>
        <p:spPr>
          <a:xfrm>
            <a:off x="355600" y="0"/>
            <a:ext cx="12292014" cy="2944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1" name="Body Level One…"/>
          <p:cNvSpPr txBox="1"/>
          <p:nvPr>
            <p:ph type="body" idx="1"/>
          </p:nvPr>
        </p:nvSpPr>
        <p:spPr>
          <a:xfrm>
            <a:off x="355600" y="3187700"/>
            <a:ext cx="12292014" cy="6564314"/>
          </a:xfrm>
          <a:prstGeom prst="rect">
            <a:avLst/>
          </a:prstGeom>
        </p:spPr>
        <p:txBody>
          <a:bodyPr anchor="t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0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half" idx="1"/>
          </p:nvPr>
        </p:nvSpPr>
        <p:spPr>
          <a:xfrm>
            <a:off x="355600" y="2819874"/>
            <a:ext cx="5891213" cy="657606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/>
          <p:nvPr>
            <p:ph type="body" idx="1"/>
          </p:nvPr>
        </p:nvSpPr>
        <p:spPr>
          <a:xfrm>
            <a:off x="355600" y="254000"/>
            <a:ext cx="12292014" cy="923131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4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55600" y="3225800"/>
            <a:ext cx="12292014" cy="33004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66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355904" y="6839833"/>
            <a:ext cx="12302528" cy="1256789"/>
          </a:xfrm>
          <a:prstGeom prst="rect">
            <a:avLst/>
          </a:prstGeom>
        </p:spPr>
        <p:txBody>
          <a:bodyPr lIns="0" tIns="0" rIns="0" bIns="0" anchor="b"/>
          <a:lstStyle/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8" cy="12059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</a:lvl1pPr>
            <a:lvl2pPr indent="0" algn="ctr">
              <a:spcBef>
                <a:spcPts val="0"/>
              </a:spcBef>
            </a:lvl2pPr>
            <a:lvl3pPr indent="0" algn="ctr">
              <a:spcBef>
                <a:spcPts val="0"/>
              </a:spcBef>
            </a:lvl3pPr>
            <a:lvl4pPr indent="0" algn="ctr">
              <a:spcBef>
                <a:spcPts val="0"/>
              </a:spcBef>
            </a:lvl4pPr>
            <a:lvl5pPr indent="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55875" y="8902865"/>
            <a:ext cx="297178" cy="269239"/>
          </a:xfrm>
          <a:prstGeom prst="rect">
            <a:avLst/>
          </a:prstGeom>
        </p:spPr>
        <p:txBody>
          <a:bodyPr lIns="45718" tIns="45718" rIns="45718" bIns="45718" anchor="ctr"/>
          <a:lstStyle>
            <a:lvl1pPr marR="40639" indent="40639" algn="r" defTabSz="4572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4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xfrm>
            <a:off x="9310202" y="8766835"/>
            <a:ext cx="3030626" cy="52070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Text"/>
          <p:cNvSpPr txBox="1"/>
          <p:nvPr>
            <p:ph type="title"/>
          </p:nvPr>
        </p:nvSpPr>
        <p:spPr>
          <a:xfrm>
            <a:off x="360110" y="2049345"/>
            <a:ext cx="12294100" cy="323863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defTabSz="583439">
              <a:defRPr b="1" sz="6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3" name="Body Level One…"/>
          <p:cNvSpPr txBox="1"/>
          <p:nvPr>
            <p:ph type="body" sz="quarter" idx="1"/>
          </p:nvPr>
        </p:nvSpPr>
        <p:spPr>
          <a:xfrm>
            <a:off x="360110" y="5275275"/>
            <a:ext cx="12294100" cy="129545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defRPr sz="3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lide Number"/>
          <p:cNvSpPr txBox="1"/>
          <p:nvPr>
            <p:ph type="sldNum" sz="quarter" idx="2"/>
          </p:nvPr>
        </p:nvSpPr>
        <p:spPr>
          <a:xfrm>
            <a:off x="9309285" y="8765481"/>
            <a:ext cx="3029639" cy="520701"/>
          </a:xfrm>
          <a:prstGeom prst="rect">
            <a:avLst/>
          </a:prstGeom>
        </p:spPr>
        <p:txBody>
          <a:bodyPr wrap="square" lIns="45660" tIns="45660" rIns="45660" bIns="45660" anchor="ctr"/>
          <a:lstStyle>
            <a:lvl1pPr marR="40586" indent="40639" algn="r" defTabSz="45660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Text"/>
          <p:cNvSpPr txBox="1"/>
          <p:nvPr>
            <p:ph type="title"/>
          </p:nvPr>
        </p:nvSpPr>
        <p:spPr>
          <a:xfrm>
            <a:off x="357600" y="6831960"/>
            <a:ext cx="12288009" cy="1255305"/>
          </a:xfrm>
          <a:prstGeom prst="rect">
            <a:avLst/>
          </a:prstGeom>
        </p:spPr>
        <p:txBody>
          <a:bodyPr lIns="50783" tIns="50783" rIns="50783" bIns="50783" anchor="b"/>
          <a:lstStyle>
            <a:lvl1pPr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202" name="Body Level One…"/>
          <p:cNvSpPr txBox="1"/>
          <p:nvPr>
            <p:ph type="body" sz="quarter" idx="1"/>
          </p:nvPr>
        </p:nvSpPr>
        <p:spPr>
          <a:xfrm>
            <a:off x="357600" y="8076155"/>
            <a:ext cx="12288009" cy="1204521"/>
          </a:xfrm>
          <a:prstGeom prst="rect">
            <a:avLst/>
          </a:prstGeom>
        </p:spPr>
        <p:txBody>
          <a:bodyPr lIns="50783" tIns="50783" rIns="50783" bIns="50783" anchor="t"/>
          <a:lstStyle>
            <a:lvl1pPr algn="ctr">
              <a:spcBef>
                <a:spcPts val="0"/>
              </a:spcBef>
              <a:defRPr sz="3600"/>
            </a:lvl1pPr>
            <a:lvl2pPr algn="ctr">
              <a:spcBef>
                <a:spcPts val="0"/>
              </a:spcBef>
              <a:defRPr sz="3600"/>
            </a:lvl2pPr>
            <a:lvl3pPr algn="ctr">
              <a:spcBef>
                <a:spcPts val="0"/>
              </a:spcBef>
              <a:defRPr sz="3600"/>
            </a:lvl3pPr>
            <a:lvl4pPr algn="ctr">
              <a:spcBef>
                <a:spcPts val="0"/>
              </a:spcBef>
              <a:defRPr sz="3600"/>
            </a:lvl4pPr>
            <a:lvl5pPr algn="ctr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3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Text"/>
          <p:cNvSpPr txBox="1"/>
          <p:nvPr>
            <p:ph type="title"/>
          </p:nvPr>
        </p:nvSpPr>
        <p:spPr>
          <a:xfrm>
            <a:off x="355600" y="124938"/>
            <a:ext cx="12292015" cy="2694939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1" name="Body Level One…"/>
          <p:cNvSpPr txBox="1"/>
          <p:nvPr>
            <p:ph type="body" idx="1"/>
          </p:nvPr>
        </p:nvSpPr>
        <p:spPr>
          <a:xfrm>
            <a:off x="355600" y="2650037"/>
            <a:ext cx="12292015" cy="6915740"/>
          </a:xfrm>
          <a:prstGeom prst="rect">
            <a:avLst/>
          </a:prstGeom>
        </p:spPr>
        <p:txBody>
          <a:bodyPr/>
          <a:lstStyle>
            <a:lvl2pPr indent="0"/>
            <a:lvl3pPr indent="0"/>
            <a:lvl4pPr indent="0"/>
            <a:lvl5pPr indent="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/>
          <p:nvPr>
            <p:ph type="sldNum" sz="quarter" idx="2"/>
          </p:nvPr>
        </p:nvSpPr>
        <p:spPr>
          <a:xfrm>
            <a:off x="6368256" y="9282110"/>
            <a:ext cx="266701" cy="2794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/>
          <p:nvPr>
            <p:ph type="title"/>
          </p:nvPr>
        </p:nvSpPr>
        <p:spPr>
          <a:xfrm>
            <a:off x="357351" y="1385294"/>
            <a:ext cx="5889533" cy="350261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0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3" cy="1293445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/>
          <p:nvPr>
            <p:ph type="sldNum" sz="quarter" idx="2"/>
          </p:nvPr>
        </p:nvSpPr>
        <p:spPr>
          <a:xfrm>
            <a:off x="12056380" y="8898930"/>
            <a:ext cx="284450" cy="256511"/>
          </a:xfrm>
          <a:prstGeom prst="rect">
            <a:avLst/>
          </a:prstGeom>
        </p:spPr>
        <p:txBody>
          <a:bodyPr lIns="45704" tIns="45704" rIns="45704" bIns="45704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/>
          <p:nvPr>
            <p:ph type="title"/>
          </p:nvPr>
        </p:nvSpPr>
        <p:spPr>
          <a:xfrm>
            <a:off x="357351" y="1385294"/>
            <a:ext cx="5889534" cy="35026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9" name="Body Level One…"/>
          <p:cNvSpPr txBox="1"/>
          <p:nvPr>
            <p:ph type="body" sz="quarter" idx="1"/>
          </p:nvPr>
        </p:nvSpPr>
        <p:spPr>
          <a:xfrm>
            <a:off x="357351" y="4876798"/>
            <a:ext cx="5889534" cy="1293446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indent="0"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/>
          <p:nvPr>
            <p:ph type="sldNum" sz="quarter" idx="2"/>
          </p:nvPr>
        </p:nvSpPr>
        <p:spPr>
          <a:xfrm>
            <a:off x="12056458" y="8898969"/>
            <a:ext cx="284372" cy="256433"/>
          </a:xfrm>
          <a:prstGeom prst="rect">
            <a:avLst/>
          </a:prstGeom>
        </p:spPr>
        <p:txBody>
          <a:bodyPr lIns="45665" tIns="45665" rIns="45665" bIns="45665" anchor="ctr"/>
          <a:lstStyle>
            <a:lvl1pPr marR="40639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/>
          <p:nvPr>
            <p:ph type="title"/>
          </p:nvPr>
        </p:nvSpPr>
        <p:spPr>
          <a:xfrm>
            <a:off x="357600" y="1385435"/>
            <a:ext cx="5889295" cy="350247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8" name="Body Level One…"/>
          <p:cNvSpPr txBox="1"/>
          <p:nvPr>
            <p:ph type="body" sz="quarter" idx="1"/>
          </p:nvPr>
        </p:nvSpPr>
        <p:spPr>
          <a:xfrm>
            <a:off x="357600" y="4876798"/>
            <a:ext cx="5889295" cy="1293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/>
          <p:nvPr>
            <p:ph type="sldNum" sz="quarter" idx="2"/>
          </p:nvPr>
        </p:nvSpPr>
        <p:spPr>
          <a:xfrm>
            <a:off x="9310088" y="8766666"/>
            <a:ext cx="3030503" cy="520701"/>
          </a:xfrm>
          <a:prstGeom prst="rect">
            <a:avLst/>
          </a:prstGeom>
        </p:spPr>
        <p:txBody>
          <a:bodyPr wrap="square" lIns="45666" tIns="45666" rIns="45666" bIns="45666" anchor="ctr"/>
          <a:lstStyle>
            <a:lvl1pPr marR="40638" indent="40639" algn="r" defTabSz="45720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/>
          <p:nvPr>
            <p:ph type="title"/>
          </p:nvPr>
        </p:nvSpPr>
        <p:spPr>
          <a:xfrm>
            <a:off x="355904" y="6839832"/>
            <a:ext cx="12302529" cy="1256790"/>
          </a:xfrm>
          <a:prstGeom prst="rect">
            <a:avLst/>
          </a:prstGeom>
        </p:spPr>
        <p:txBody>
          <a:bodyPr anchor="b"/>
          <a:lstStyle>
            <a:lvl1pPr defTabSz="457719"/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355904" y="8085497"/>
            <a:ext cx="12302529" cy="1205947"/>
          </a:xfrm>
          <a:prstGeom prst="rect">
            <a:avLst/>
          </a:prstGeom>
        </p:spPr>
        <p:txBody>
          <a:bodyPr anchor="t"/>
          <a:lstStyle>
            <a:lvl1pPr marL="343250" indent="-343250" algn="ctr" defTabSz="457719">
              <a:spcBef>
                <a:spcPts val="0"/>
              </a:spcBef>
            </a:lvl1pPr>
            <a:lvl2pPr marL="343250" indent="0" algn="ctr" defTabSz="457719">
              <a:spcBef>
                <a:spcPts val="0"/>
              </a:spcBef>
            </a:lvl2pPr>
            <a:lvl3pPr marL="343250" indent="0" algn="ctr" defTabSz="457719">
              <a:spcBef>
                <a:spcPts val="0"/>
              </a:spcBef>
            </a:lvl3pPr>
            <a:lvl4pPr marL="343250" indent="0" algn="ctr" defTabSz="457719">
              <a:spcBef>
                <a:spcPts val="0"/>
              </a:spcBef>
            </a:lvl4pPr>
            <a:lvl5pPr marL="343250" indent="0" algn="ctr" defTabSz="457719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6373817" y="9291439"/>
            <a:ext cx="266701" cy="279401"/>
          </a:xfrm>
          <a:prstGeom prst="rect">
            <a:avLst/>
          </a:prstGeom>
        </p:spPr>
        <p:txBody>
          <a:bodyPr/>
          <a:lstStyle>
            <a:lvl1pPr defTabSz="584864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357600" y="1385435"/>
            <a:ext cx="5889295" cy="3502474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70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sz="quarter" idx="1"/>
          </p:nvPr>
        </p:nvSpPr>
        <p:spPr>
          <a:xfrm>
            <a:off x="357600" y="4876797"/>
            <a:ext cx="5889295" cy="1293393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marL="342859" indent="0" algn="ctr" defTabSz="457199">
              <a:spcBef>
                <a:spcPts val="0"/>
              </a:spcBef>
              <a:defRPr sz="36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2056147" y="8898763"/>
            <a:ext cx="284446" cy="256507"/>
          </a:xfrm>
          <a:prstGeom prst="rect">
            <a:avLst/>
          </a:prstGeom>
        </p:spPr>
        <p:txBody>
          <a:bodyPr lIns="45703" tIns="45703" rIns="45703" bIns="45703" anchor="ctr"/>
          <a:lstStyle>
            <a:lvl1pPr marR="40638" indent="40638" algn="r" defTabSz="45719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 algn="ctr">
              <a:spcBef>
                <a:spcPts val="0"/>
              </a:spcBef>
              <a:defRPr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Body Level One…"/>
          <p:cNvSpPr txBox="1"/>
          <p:nvPr>
            <p:ph type="body" sz="quarter" idx="1"/>
          </p:nvPr>
        </p:nvSpPr>
        <p:spPr>
          <a:xfrm>
            <a:off x="5930521" y="2464713"/>
            <a:ext cx="1126363" cy="710797"/>
          </a:xfrm>
          <a:prstGeom prst="rect">
            <a:avLst/>
          </a:prstGeom>
        </p:spPr>
        <p:txBody>
          <a:bodyPr lIns="50771" tIns="50771" rIns="50771" bIns="50771"/>
          <a:lstStyle>
            <a:lvl1pPr marL="0" indent="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Text"/>
          <p:cNvSpPr txBox="1"/>
          <p:nvPr>
            <p:ph type="body" sz="quarter" idx="21"/>
          </p:nvPr>
        </p:nvSpPr>
        <p:spPr>
          <a:xfrm>
            <a:off x="5665435" y="929112"/>
            <a:ext cx="1656534" cy="1040808"/>
          </a:xfrm>
          <a:prstGeom prst="rect">
            <a:avLst/>
          </a:prstGeom>
        </p:spPr>
        <p:txBody>
          <a:bodyPr lIns="50771" tIns="50771" rIns="50771" bIns="50771"/>
          <a:lstStyle/>
          <a:p>
            <a:pPr marL="0" indent="0" algn="ctr" defTabSz="584200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66" name="Slide Number"/>
          <p:cNvSpPr txBox="1"/>
          <p:nvPr>
            <p:ph type="sldNum" sz="quarter" idx="2"/>
          </p:nvPr>
        </p:nvSpPr>
        <p:spPr>
          <a:xfrm>
            <a:off x="6361936" y="9266981"/>
            <a:ext cx="266643" cy="279343"/>
          </a:xfrm>
          <a:prstGeom prst="rect">
            <a:avLst/>
          </a:prstGeom>
        </p:spPr>
        <p:txBody>
          <a:bodyPr lIns="50771" tIns="50771" rIns="50771" bIns="50771"/>
          <a:lstStyle>
            <a:lvl1pPr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Body Level One…"/>
          <p:cNvSpPr txBox="1"/>
          <p:nvPr>
            <p:ph type="body" sz="quarter" idx="1"/>
          </p:nvPr>
        </p:nvSpPr>
        <p:spPr>
          <a:xfrm>
            <a:off x="5930360" y="2464027"/>
            <a:ext cx="1126683" cy="710999"/>
          </a:xfrm>
          <a:prstGeom prst="rect">
            <a:avLst/>
          </a:prstGeom>
        </p:spPr>
        <p:txBody>
          <a:bodyPr lIns="50785" tIns="50785" rIns="50785" bIns="50785"/>
          <a:lstStyle>
            <a:lvl1pPr marL="0" indent="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4571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3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1371559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760" algn="ctr" defTabSz="584200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Text"/>
          <p:cNvSpPr txBox="1"/>
          <p:nvPr>
            <p:ph type="body" sz="quarter" idx="21"/>
          </p:nvPr>
        </p:nvSpPr>
        <p:spPr>
          <a:xfrm>
            <a:off x="5665199" y="927988"/>
            <a:ext cx="1657006" cy="1041105"/>
          </a:xfrm>
          <a:prstGeom prst="rect">
            <a:avLst/>
          </a:prstGeom>
        </p:spPr>
        <p:txBody>
          <a:bodyPr lIns="50785" tIns="50785" rIns="50785" bIns="50785"/>
          <a:lstStyle/>
          <a:p>
            <a:pPr marL="0" indent="0" algn="ctr" defTabSz="584200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75" name="Slide Number"/>
          <p:cNvSpPr txBox="1"/>
          <p:nvPr>
            <p:ph type="sldNum" sz="quarter" idx="2"/>
          </p:nvPr>
        </p:nvSpPr>
        <p:spPr>
          <a:xfrm>
            <a:off x="6349221" y="9268235"/>
            <a:ext cx="292072" cy="304772"/>
          </a:xfrm>
          <a:prstGeom prst="rect">
            <a:avLst/>
          </a:prstGeom>
        </p:spPr>
        <p:txBody>
          <a:bodyPr lIns="50785" tIns="50785" rIns="50785" bIns="50785"/>
          <a:lstStyle>
            <a:lvl1pPr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Body Level One…"/>
          <p:cNvSpPr txBox="1"/>
          <p:nvPr>
            <p:ph type="body" sz="quarter" idx="1"/>
          </p:nvPr>
        </p:nvSpPr>
        <p:spPr>
          <a:xfrm>
            <a:off x="5925292" y="2460127"/>
            <a:ext cx="1125722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Text"/>
          <p:cNvSpPr txBox="1"/>
          <p:nvPr>
            <p:ph type="body" sz="quarter" idx="21"/>
          </p:nvPr>
        </p:nvSpPr>
        <p:spPr>
          <a:xfrm>
            <a:off x="5660359" y="925213"/>
            <a:ext cx="1655590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60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84" name="Slide Number"/>
          <p:cNvSpPr txBox="1"/>
          <p:nvPr>
            <p:ph type="sldNum" sz="quarter" idx="2"/>
          </p:nvPr>
        </p:nvSpPr>
        <p:spPr>
          <a:xfrm>
            <a:off x="6343658" y="9258927"/>
            <a:ext cx="292101" cy="304801"/>
          </a:xfrm>
          <a:prstGeom prst="rect">
            <a:avLst/>
          </a:prstGeom>
        </p:spPr>
        <p:txBody>
          <a:bodyPr/>
          <a:lstStyle>
            <a:lvl1pPr defTabSz="583534">
              <a:defRPr sz="14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5925456" y="2460713"/>
            <a:ext cx="1125401" cy="711202"/>
          </a:xfrm>
          <a:prstGeom prst="rect">
            <a:avLst/>
          </a:prstGeom>
        </p:spPr>
        <p:txBody>
          <a:bodyPr/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34286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Text"/>
          <p:cNvSpPr txBox="1"/>
          <p:nvPr>
            <p:ph type="body" sz="quarter" idx="21"/>
          </p:nvPr>
        </p:nvSpPr>
        <p:spPr>
          <a:xfrm>
            <a:off x="5660597" y="926191"/>
            <a:ext cx="1655118" cy="1041402"/>
          </a:xfrm>
          <a:prstGeom prst="rect">
            <a:avLst/>
          </a:prstGeom>
        </p:spPr>
        <p:txBody>
          <a:bodyPr/>
          <a:lstStyle/>
          <a:p>
            <a: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</p:txBody>
      </p:sp>
      <p:sp>
        <p:nvSpPr>
          <p:cNvPr id="293" name="Slide Number"/>
          <p:cNvSpPr txBox="1"/>
          <p:nvPr>
            <p:ph type="sldNum" sz="quarter" idx="2"/>
          </p:nvPr>
        </p:nvSpPr>
        <p:spPr>
          <a:xfrm>
            <a:off x="6356360" y="9257676"/>
            <a:ext cx="266701" cy="279401"/>
          </a:xfrm>
          <a:prstGeom prst="rect">
            <a:avLst/>
          </a:prstGeom>
        </p:spPr>
        <p:txBody>
          <a:bodyPr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"/>
          <p:cNvSpPr txBox="1"/>
          <p:nvPr>
            <p:ph type="body" sz="quarter" idx="21"/>
          </p:nvPr>
        </p:nvSpPr>
        <p:spPr>
          <a:xfrm>
            <a:off x="6035687" y="3037234"/>
            <a:ext cx="908881" cy="5842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4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1" name="Text"/>
          <p:cNvSpPr txBox="1"/>
          <p:nvPr>
            <p:ph type="body" sz="quarter" idx="22"/>
          </p:nvPr>
        </p:nvSpPr>
        <p:spPr>
          <a:xfrm>
            <a:off x="5770407" y="1851081"/>
            <a:ext cx="1439441" cy="9017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xfrm>
            <a:off x="6376981" y="8161941"/>
            <a:ext cx="228626" cy="2413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 sz="1100"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"/>
          <p:cNvSpPr txBox="1"/>
          <p:nvPr>
            <p:ph type="body" sz="quarter" idx="21"/>
          </p:nvPr>
        </p:nvSpPr>
        <p:spPr>
          <a:xfrm>
            <a:off x="6011569" y="3024094"/>
            <a:ext cx="957114" cy="6096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36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0" name="Text"/>
          <p:cNvSpPr txBox="1"/>
          <p:nvPr>
            <p:ph type="body" sz="quarter" idx="22"/>
          </p:nvPr>
        </p:nvSpPr>
        <p:spPr>
          <a:xfrm>
            <a:off x="5746289" y="1837649"/>
            <a:ext cx="1487674" cy="927126"/>
          </a:xfrm>
          <a:prstGeom prst="rect">
            <a:avLst/>
          </a:prstGeom>
        </p:spPr>
        <p:txBody>
          <a:bodyPr wrap="none" lIns="38112" tIns="38112" rIns="38112" bIns="38112">
            <a:spAutoFit/>
          </a:bodyPr>
          <a:lstStyle>
            <a:lvl1pPr marL="0" indent="0" algn="ctr" defTabSz="583534">
              <a:spcBef>
                <a:spcPts val="0"/>
              </a:spcBef>
              <a:defRPr sz="5800"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311" name="Slide Number"/>
          <p:cNvSpPr txBox="1"/>
          <p:nvPr>
            <p:ph type="sldNum" sz="quarter" idx="2"/>
          </p:nvPr>
        </p:nvSpPr>
        <p:spPr>
          <a:xfrm>
            <a:off x="6370629" y="8162881"/>
            <a:ext cx="241326" cy="254026"/>
          </a:xfrm>
          <a:prstGeom prst="rect">
            <a:avLst/>
          </a:prstGeom>
        </p:spPr>
        <p:txBody>
          <a:bodyPr lIns="38112" tIns="38112" rIns="38112" bIns="38112"/>
          <a:lstStyle>
            <a:lvl1pPr defTabSz="583534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lide Number"/>
          <p:cNvSpPr txBox="1"/>
          <p:nvPr>
            <p:ph type="sldNum" sz="quarter" idx="2"/>
          </p:nvPr>
        </p:nvSpPr>
        <p:spPr>
          <a:xfrm>
            <a:off x="6369116" y="9271356"/>
            <a:ext cx="253868" cy="266569"/>
          </a:xfrm>
          <a:prstGeom prst="rect">
            <a:avLst/>
          </a:prstGeom>
        </p:spPr>
        <p:txBody>
          <a:bodyPr lIns="50733" tIns="50733" rIns="50733" bIns="50733"/>
          <a:lstStyle>
            <a:lvl1pPr defTabSz="583439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itle Text"/>
          <p:cNvSpPr txBox="1"/>
          <p:nvPr>
            <p:ph type="title"/>
          </p:nvPr>
        </p:nvSpPr>
        <p:spPr>
          <a:xfrm>
            <a:off x="357047" y="6824814"/>
            <a:ext cx="12278006" cy="1254283"/>
          </a:xfrm>
          <a:prstGeom prst="rect">
            <a:avLst/>
          </a:prstGeom>
        </p:spPr>
        <p:txBody>
          <a:bodyPr lIns="50742" tIns="50742" rIns="50742" bIns="50742" anchor="b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26" name="Body Level One…"/>
          <p:cNvSpPr txBox="1"/>
          <p:nvPr>
            <p:ph type="body" sz="quarter" idx="1"/>
          </p:nvPr>
        </p:nvSpPr>
        <p:spPr>
          <a:xfrm>
            <a:off x="357047" y="8067995"/>
            <a:ext cx="12278006" cy="1203541"/>
          </a:xfrm>
          <a:prstGeom prst="rect">
            <a:avLst/>
          </a:prstGeom>
        </p:spPr>
        <p:txBody>
          <a:bodyPr lIns="50742" tIns="50742" rIns="50742" bIns="50742" anchor="t">
            <a:noAutofit/>
          </a:bodyPr>
          <a:lstStyle>
            <a:lvl1pPr marL="342469" indent="-34246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algn="ctr" defTabSz="456679">
              <a:spcBef>
                <a:spcPts val="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Text"/>
          <p:cNvSpPr txBox="1"/>
          <p:nvPr>
            <p:ph type="title"/>
          </p:nvPr>
        </p:nvSpPr>
        <p:spPr>
          <a:xfrm>
            <a:off x="357654" y="6839271"/>
            <a:ext cx="12299021" cy="1256431"/>
          </a:xfrm>
          <a:prstGeom prst="rect">
            <a:avLst/>
          </a:prstGeom>
        </p:spPr>
        <p:txBody>
          <a:bodyPr lIns="0" tIns="0" rIns="0" bIns="0" anchor="b"/>
          <a:lstStyle>
            <a:lvl1pPr defTabSz="457720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357654" y="8084581"/>
            <a:ext cx="12299021" cy="1205602"/>
          </a:xfrm>
          <a:prstGeom prst="rect">
            <a:avLst/>
          </a:prstGeom>
        </p:spPr>
        <p:txBody>
          <a:bodyPr lIns="0" tIns="0" rIns="0" bIns="0" anchor="t"/>
          <a:lstStyle>
            <a:lvl1pPr marL="343250" indent="-343250" algn="ctr" defTabSz="457720">
              <a:spcBef>
                <a:spcPts val="0"/>
              </a:spcBef>
              <a:defRPr sz="3600"/>
            </a:lvl1pPr>
            <a:lvl2pPr marL="343250" indent="0" algn="ctr" defTabSz="457720">
              <a:spcBef>
                <a:spcPts val="0"/>
              </a:spcBef>
              <a:defRPr sz="3600"/>
            </a:lvl2pPr>
            <a:lvl3pPr marL="343250" indent="0" algn="ctr" defTabSz="457720">
              <a:spcBef>
                <a:spcPts val="0"/>
              </a:spcBef>
              <a:defRPr sz="3600"/>
            </a:lvl3pPr>
            <a:lvl4pPr marL="343250" indent="0" algn="ctr" defTabSz="457720">
              <a:spcBef>
                <a:spcPts val="0"/>
              </a:spcBef>
              <a:defRPr sz="3600"/>
            </a:lvl4pPr>
            <a:lvl5pPr marL="343250" indent="0" algn="ctr" defTabSz="457720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xfrm>
            <a:off x="12066930" y="8908040"/>
            <a:ext cx="284452" cy="256513"/>
          </a:xfrm>
          <a:prstGeom prst="rect">
            <a:avLst/>
          </a:prstGeom>
        </p:spPr>
        <p:txBody>
          <a:bodyPr lIns="45705" tIns="45705" rIns="45705" bIns="45705" anchor="ctr"/>
          <a:lstStyle>
            <a:lvl1pPr marR="40685" indent="40639" algn="r" defTabSz="457720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 Text"/>
          <p:cNvSpPr txBox="1"/>
          <p:nvPr>
            <p:ph type="title"/>
          </p:nvPr>
        </p:nvSpPr>
        <p:spPr>
          <a:xfrm>
            <a:off x="358797" y="6824256"/>
            <a:ext cx="12274506" cy="1253926"/>
          </a:xfrm>
          <a:prstGeom prst="rect">
            <a:avLst/>
          </a:prstGeom>
        </p:spPr>
        <p:txBody>
          <a:bodyPr lIns="50727" tIns="50727" rIns="50727" bIns="50727" anchor="b"/>
          <a:lstStyle>
            <a:lvl1pPr defTabSz="45667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44" name="Body Level One…"/>
          <p:cNvSpPr txBox="1"/>
          <p:nvPr>
            <p:ph type="body" sz="quarter" idx="1"/>
          </p:nvPr>
        </p:nvSpPr>
        <p:spPr>
          <a:xfrm>
            <a:off x="358797" y="8067082"/>
            <a:ext cx="12274506" cy="1203199"/>
          </a:xfrm>
          <a:prstGeom prst="rect">
            <a:avLst/>
          </a:prstGeom>
        </p:spPr>
        <p:txBody>
          <a:bodyPr lIns="50727" tIns="50727" rIns="50727" bIns="50727" anchor="t"/>
          <a:lstStyle>
            <a:lvl1pPr marL="342468" indent="-342468" algn="ctr" defTabSz="456679">
              <a:spcBef>
                <a:spcPts val="0"/>
              </a:spcBef>
              <a:defRPr sz="3400"/>
            </a:lvl1pPr>
            <a:lvl2pPr marL="342468" indent="114169" algn="ctr" defTabSz="456679">
              <a:spcBef>
                <a:spcPts val="0"/>
              </a:spcBef>
              <a:defRPr sz="3400"/>
            </a:lvl2pPr>
            <a:lvl3pPr marL="342468" indent="570848" algn="ctr" defTabSz="456679">
              <a:spcBef>
                <a:spcPts val="0"/>
              </a:spcBef>
              <a:defRPr sz="3400"/>
            </a:lvl3pPr>
            <a:lvl4pPr marL="342468" indent="1027527" algn="ctr" defTabSz="456679">
              <a:spcBef>
                <a:spcPts val="0"/>
              </a:spcBef>
              <a:defRPr sz="3400"/>
            </a:lvl4pPr>
            <a:lvl5pPr marL="342468" indent="1484207" algn="ctr" defTabSz="45667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5" name="Slide Number"/>
          <p:cNvSpPr txBox="1"/>
          <p:nvPr>
            <p:ph type="sldNum" sz="quarter" idx="2"/>
          </p:nvPr>
        </p:nvSpPr>
        <p:spPr>
          <a:xfrm>
            <a:off x="6375472" y="9270279"/>
            <a:ext cx="241156" cy="241156"/>
          </a:xfrm>
          <a:prstGeom prst="rect">
            <a:avLst/>
          </a:prstGeom>
        </p:spPr>
        <p:txBody>
          <a:bodyPr lIns="50727" tIns="50727" rIns="50727" bIns="50727"/>
          <a:lstStyle>
            <a:lvl1pPr defTabSz="583534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Text"/>
          <p:cNvSpPr txBox="1"/>
          <p:nvPr>
            <p:ph type="title"/>
          </p:nvPr>
        </p:nvSpPr>
        <p:spPr>
          <a:xfrm>
            <a:off x="357653" y="2777"/>
            <a:ext cx="12299023" cy="5284627"/>
          </a:xfrm>
          <a:prstGeom prst="rect">
            <a:avLst/>
          </a:prstGeom>
        </p:spPr>
        <p:txBody>
          <a:bodyPr lIns="50784" tIns="50784" rIns="50784" bIns="50784" anchor="b"/>
          <a:lstStyle>
            <a:lvl1pPr defTabSz="45771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53" name="Body Level One…"/>
          <p:cNvSpPr txBox="1"/>
          <p:nvPr>
            <p:ph type="body" sz="quarter" idx="1"/>
          </p:nvPr>
        </p:nvSpPr>
        <p:spPr>
          <a:xfrm>
            <a:off x="357653" y="5276281"/>
            <a:ext cx="12299023" cy="1294553"/>
          </a:xfrm>
          <a:prstGeom prst="rect">
            <a:avLst/>
          </a:prstGeom>
        </p:spPr>
        <p:txBody>
          <a:bodyPr lIns="50784" tIns="50784" rIns="50784" bIns="50784" anchor="t"/>
          <a:lstStyle>
            <a:lvl1pPr marL="343250" indent="-343250" algn="ctr" defTabSz="457719">
              <a:spcBef>
                <a:spcPts val="0"/>
              </a:spcBef>
              <a:defRPr sz="3600"/>
            </a:lvl1pPr>
            <a:lvl2pPr marL="343250" indent="0" algn="ctr" defTabSz="457719">
              <a:spcBef>
                <a:spcPts val="0"/>
              </a:spcBef>
              <a:defRPr sz="3600"/>
            </a:lvl2pPr>
            <a:lvl3pPr marL="343250" indent="0" algn="ctr" defTabSz="457719">
              <a:spcBef>
                <a:spcPts val="0"/>
              </a:spcBef>
              <a:defRPr sz="3600"/>
            </a:lvl3pPr>
            <a:lvl4pPr marL="343250" indent="0" algn="ctr" defTabSz="457719">
              <a:spcBef>
                <a:spcPts val="0"/>
              </a:spcBef>
              <a:defRPr sz="3600"/>
            </a:lvl4pPr>
            <a:lvl5pPr marL="343250" indent="0" algn="ctr" defTabSz="457719">
              <a:spcBef>
                <a:spcPts val="0"/>
              </a:spcBef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xfrm>
            <a:off x="6380179" y="9290178"/>
            <a:ext cx="253971" cy="266671"/>
          </a:xfrm>
          <a:prstGeom prst="rect">
            <a:avLst/>
          </a:prstGeom>
        </p:spPr>
        <p:txBody>
          <a:bodyPr lIns="50784" tIns="50784" rIns="50784" bIns="50784"/>
          <a:lstStyle>
            <a:lvl1pPr defTabSz="58486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itle Text"/>
          <p:cNvSpPr txBox="1"/>
          <p:nvPr>
            <p:ph type="title"/>
          </p:nvPr>
        </p:nvSpPr>
        <p:spPr>
          <a:xfrm>
            <a:off x="357047" y="124796"/>
            <a:ext cx="12278006" cy="2691865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defTabSz="456679"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362" name="Body Level One…"/>
          <p:cNvSpPr txBox="1"/>
          <p:nvPr>
            <p:ph type="body" idx="1"/>
          </p:nvPr>
        </p:nvSpPr>
        <p:spPr>
          <a:xfrm>
            <a:off x="357047" y="2647017"/>
            <a:ext cx="12278006" cy="6907858"/>
          </a:xfrm>
          <a:prstGeom prst="rect">
            <a:avLst/>
          </a:prstGeom>
        </p:spPr>
        <p:txBody>
          <a:bodyPr lIns="50742" tIns="50742" rIns="50742" bIns="50742">
            <a:noAutofit/>
          </a:bodyPr>
          <a:lstStyle>
            <a:lvl1pPr marL="342469" indent="-34246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1pPr>
            <a:lvl2pPr marL="742063" indent="-285424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2pPr>
            <a:lvl3pPr marL="1141657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3pPr>
            <a:lvl4pPr marL="1598336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4pPr>
            <a:lvl5pPr marL="2055015" indent="-228339" defTabSz="456679">
              <a:spcBef>
                <a:spcPts val="3700"/>
              </a:spcBef>
              <a:buClr>
                <a:srgbClr val="000000"/>
              </a:buClr>
              <a:buFont typeface="Times New Roman"/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3" name="Slide Number"/>
          <p:cNvSpPr txBox="1"/>
          <p:nvPr>
            <p:ph type="sldNum" sz="quarter" idx="2"/>
          </p:nvPr>
        </p:nvSpPr>
        <p:spPr>
          <a:xfrm>
            <a:off x="6369107" y="9271535"/>
            <a:ext cx="253886" cy="266585"/>
          </a:xfrm>
          <a:prstGeom prst="rect">
            <a:avLst/>
          </a:prstGeom>
        </p:spPr>
        <p:txBody>
          <a:bodyPr lIns="50742" tIns="50742" rIns="50742" bIns="50742"/>
          <a:lstStyle>
            <a:lvl1pPr defTabSz="583534"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itle Text"/>
          <p:cNvSpPr txBox="1"/>
          <p:nvPr>
            <p:ph type="title"/>
          </p:nvPr>
        </p:nvSpPr>
        <p:spPr>
          <a:xfrm>
            <a:off x="359004" y="2042844"/>
            <a:ext cx="12274092" cy="3233362"/>
          </a:xfrm>
          <a:prstGeom prst="rect">
            <a:avLst/>
          </a:prstGeom>
        </p:spPr>
        <p:txBody>
          <a:bodyPr lIns="50785" tIns="50785" rIns="50785" bIns="50785" anchor="b">
            <a:noAutofit/>
          </a:bodyPr>
          <a:lstStyle>
            <a:lvl1pPr defTabSz="583439">
              <a:defRPr b="1" sz="66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71" name="Body Level One…"/>
          <p:cNvSpPr txBox="1"/>
          <p:nvPr>
            <p:ph type="body" sz="quarter" idx="1"/>
          </p:nvPr>
        </p:nvSpPr>
        <p:spPr>
          <a:xfrm>
            <a:off x="359004" y="5263525"/>
            <a:ext cx="12274092" cy="1293345"/>
          </a:xfrm>
          <a:prstGeom prst="rect">
            <a:avLst/>
          </a:prstGeom>
        </p:spPr>
        <p:txBody>
          <a:bodyPr lIns="50785" tIns="50785" rIns="50785" bIns="50785" anchor="t">
            <a:noAutofit/>
          </a:bodyPr>
          <a:lstStyle>
            <a:lvl1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0" algn="ctr" defTabSz="583439">
              <a:spcBef>
                <a:spcPts val="0"/>
              </a:spcBef>
              <a:buClr>
                <a:srgbClr val="535353"/>
              </a:buClr>
              <a:defRPr sz="32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2" name="Slide Number"/>
          <p:cNvSpPr txBox="1"/>
          <p:nvPr>
            <p:ph type="sldNum" sz="quarter" idx="2"/>
          </p:nvPr>
        </p:nvSpPr>
        <p:spPr>
          <a:xfrm>
            <a:off x="6356374" y="9257676"/>
            <a:ext cx="266672" cy="279372"/>
          </a:xfrm>
          <a:prstGeom prst="rect">
            <a:avLst/>
          </a:prstGeom>
        </p:spPr>
        <p:txBody>
          <a:bodyPr lIns="50785" tIns="50785" rIns="50785" bIns="50785"/>
          <a:lstStyle>
            <a:lvl1pPr defTabSz="583439">
              <a:defRPr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 copy 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Number"/>
          <p:cNvSpPr txBox="1"/>
          <p:nvPr>
            <p:ph type="sldNum" sz="quarter" idx="2"/>
          </p:nvPr>
        </p:nvSpPr>
        <p:spPr>
          <a:xfrm>
            <a:off x="9310086" y="8768021"/>
            <a:ext cx="3030503" cy="520701"/>
          </a:xfrm>
          <a:prstGeom prst="rect">
            <a:avLst/>
          </a:prstGeom>
        </p:spPr>
        <p:txBody>
          <a:bodyPr wrap="square" lIns="45667" tIns="45667" rIns="45667" bIns="45667" anchor="ctr"/>
          <a:lstStyle>
            <a:lvl1pPr algn="r" defTabSz="583534">
              <a:defRPr sz="1000">
                <a:solidFill>
                  <a:srgbClr val="535353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itle Text"/>
          <p:cNvSpPr txBox="1"/>
          <p:nvPr>
            <p:ph type="title"/>
          </p:nvPr>
        </p:nvSpPr>
        <p:spPr>
          <a:xfrm>
            <a:off x="361047" y="6823540"/>
            <a:ext cx="12270007" cy="1253467"/>
          </a:xfrm>
          <a:prstGeom prst="rect">
            <a:avLst/>
          </a:prstGeom>
        </p:spPr>
        <p:txBody>
          <a:bodyPr lIns="50725" tIns="50725" rIns="50725" bIns="50725" anchor="b"/>
          <a:lstStyle>
            <a:lvl1pPr defTabSz="456679"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387" name="Body Level One…"/>
          <p:cNvSpPr txBox="1"/>
          <p:nvPr>
            <p:ph type="body" sz="quarter" idx="1"/>
          </p:nvPr>
        </p:nvSpPr>
        <p:spPr>
          <a:xfrm>
            <a:off x="361047" y="8065911"/>
            <a:ext cx="12270007" cy="1202758"/>
          </a:xfrm>
          <a:prstGeom prst="rect">
            <a:avLst/>
          </a:prstGeom>
        </p:spPr>
        <p:txBody>
          <a:bodyPr lIns="50725" tIns="50725" rIns="50725" bIns="50725" anchor="t"/>
          <a:lstStyle>
            <a:lvl1pPr marL="342468" indent="-342468" algn="ctr" defTabSz="456679">
              <a:spcBef>
                <a:spcPts val="0"/>
              </a:spcBef>
              <a:defRPr sz="3000"/>
            </a:lvl1pPr>
            <a:lvl2pPr marL="342468" indent="114169" algn="ctr" defTabSz="456679">
              <a:spcBef>
                <a:spcPts val="0"/>
              </a:spcBef>
              <a:defRPr sz="3000"/>
            </a:lvl2pPr>
            <a:lvl3pPr marL="342468" indent="570848" algn="ctr" defTabSz="456679">
              <a:spcBef>
                <a:spcPts val="0"/>
              </a:spcBef>
              <a:defRPr sz="3000"/>
            </a:lvl3pPr>
            <a:lvl4pPr marL="342468" indent="1027527" algn="ctr" defTabSz="456679">
              <a:spcBef>
                <a:spcPts val="0"/>
              </a:spcBef>
              <a:defRPr sz="3000"/>
            </a:lvl4pPr>
            <a:lvl5pPr marL="342468" indent="1484207" algn="ctr" defTabSz="456679">
              <a:spcBef>
                <a:spcPts val="0"/>
              </a:spcBef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8" name="Slide Number"/>
          <p:cNvSpPr txBox="1"/>
          <p:nvPr>
            <p:ph type="sldNum" sz="quarter" idx="2"/>
          </p:nvPr>
        </p:nvSpPr>
        <p:spPr>
          <a:xfrm>
            <a:off x="6388173" y="9268667"/>
            <a:ext cx="215752" cy="215752"/>
          </a:xfrm>
          <a:prstGeom prst="rect">
            <a:avLst/>
          </a:prstGeom>
        </p:spPr>
        <p:txBody>
          <a:bodyPr lIns="50725" tIns="50725" rIns="50725" bIns="50725"/>
          <a:lstStyle>
            <a:lvl1pPr defTabSz="583534">
              <a:defRPr sz="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 Text"/>
          <p:cNvSpPr txBox="1"/>
          <p:nvPr>
            <p:ph type="title"/>
          </p:nvPr>
        </p:nvSpPr>
        <p:spPr>
          <a:xfrm>
            <a:off x="359600" y="6831321"/>
            <a:ext cx="12284007" cy="1254897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6800"/>
            </a:lvl1pPr>
          </a:lstStyle>
          <a:p>
            <a:pPr/>
            <a:r>
              <a:t>Title Text</a:t>
            </a:r>
          </a:p>
        </p:txBody>
      </p:sp>
      <p:sp>
        <p:nvSpPr>
          <p:cNvPr id="396" name="Body Level One…"/>
          <p:cNvSpPr txBox="1"/>
          <p:nvPr>
            <p:ph type="body" sz="quarter" idx="1"/>
          </p:nvPr>
        </p:nvSpPr>
        <p:spPr>
          <a:xfrm>
            <a:off x="359600" y="8075110"/>
            <a:ext cx="12284007" cy="1204130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400"/>
            </a:lvl1pPr>
            <a:lvl2pPr marL="342859" indent="0" algn="ctr" defTabSz="457199">
              <a:spcBef>
                <a:spcPts val="0"/>
              </a:spcBef>
              <a:defRPr sz="3400"/>
            </a:lvl2pPr>
            <a:lvl3pPr marL="342859" indent="0" algn="ctr" defTabSz="457199">
              <a:spcBef>
                <a:spcPts val="0"/>
              </a:spcBef>
              <a:defRPr sz="3400"/>
            </a:lvl3pPr>
            <a:lvl4pPr marL="342859" indent="0" algn="ctr" defTabSz="457199">
              <a:spcBef>
                <a:spcPts val="0"/>
              </a:spcBef>
              <a:defRPr sz="3400"/>
            </a:lvl4pPr>
            <a:lvl5pPr marL="342859" indent="0" algn="ctr" defTabSz="45719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7" name="Slide Number"/>
          <p:cNvSpPr txBox="1"/>
          <p:nvPr>
            <p:ph type="sldNum" sz="quarter" idx="2"/>
          </p:nvPr>
        </p:nvSpPr>
        <p:spPr>
          <a:xfrm>
            <a:off x="12066972" y="8910123"/>
            <a:ext cx="271716" cy="231078"/>
          </a:xfrm>
          <a:prstGeom prst="rect">
            <a:avLst/>
          </a:prstGeom>
        </p:spPr>
        <p:txBody>
          <a:bodyPr lIns="45688" tIns="45688" rIns="45688" bIns="45688" anchor="ctr"/>
          <a:lstStyle>
            <a:lvl1pPr marR="40638" indent="40638" algn="r" defTabSz="457199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le Text"/>
          <p:cNvSpPr txBox="1"/>
          <p:nvPr>
            <p:ph type="title"/>
          </p:nvPr>
        </p:nvSpPr>
        <p:spPr>
          <a:xfrm>
            <a:off x="357600" y="126484"/>
            <a:ext cx="12288010" cy="2694061"/>
          </a:xfrm>
          <a:prstGeom prst="rect">
            <a:avLst/>
          </a:prstGeom>
        </p:spPr>
        <p:txBody>
          <a:bodyPr lIns="50783" tIns="50783" rIns="50783" bIns="50783"/>
          <a:lstStyle>
            <a:lvl1pPr algn="l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7000"/>
            </a:lvl1pPr>
          </a:lstStyle>
          <a:p>
            <a:pPr/>
            <a:r>
              <a:t>Title Text</a:t>
            </a:r>
          </a:p>
        </p:txBody>
      </p:sp>
      <p:sp>
        <p:nvSpPr>
          <p:cNvPr id="405" name="Body Level One…"/>
          <p:cNvSpPr txBox="1"/>
          <p:nvPr>
            <p:ph type="body" idx="1"/>
          </p:nvPr>
        </p:nvSpPr>
        <p:spPr>
          <a:xfrm>
            <a:off x="357600" y="2650760"/>
            <a:ext cx="12288010" cy="6913488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3600"/>
            </a:lvl1pPr>
            <a:lvl2pPr indent="0">
              <a:defRPr sz="3600"/>
            </a:lvl2pPr>
            <a:lvl3pPr indent="0">
              <a:defRPr sz="3600"/>
            </a:lvl3pPr>
            <a:lvl4pPr indent="0">
              <a:defRPr sz="3600"/>
            </a:lvl4pPr>
            <a:lvl5pPr indent="0"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xfrm>
            <a:off x="6374620" y="9280673"/>
            <a:ext cx="253968" cy="266667"/>
          </a:xfrm>
          <a:prstGeom prst="rect">
            <a:avLst/>
          </a:prstGeom>
        </p:spPr>
        <p:txBody>
          <a:bodyPr lIns="50783" tIns="50783" rIns="50783" bIns="50783"/>
          <a:lstStyle>
            <a:lvl1pPr>
              <a:defRPr sz="11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Text"/>
          <p:cNvSpPr txBox="1"/>
          <p:nvPr>
            <p:ph type="title"/>
          </p:nvPr>
        </p:nvSpPr>
        <p:spPr>
          <a:xfrm>
            <a:off x="357848" y="6831879"/>
            <a:ext cx="12287511" cy="1255257"/>
          </a:xfrm>
          <a:prstGeom prst="rect">
            <a:avLst/>
          </a:prstGeom>
        </p:spPr>
        <p:txBody>
          <a:bodyPr lIns="0" tIns="0" rIns="0" bIns="0" anchor="b"/>
          <a:lstStyle>
            <a:lvl1pPr defTabSz="457199">
              <a:defRPr sz="6800">
                <a:solidFill>
                  <a:srgbClr val="535353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4" name="Body Level One…"/>
          <p:cNvSpPr txBox="1"/>
          <p:nvPr>
            <p:ph type="body" sz="quarter" idx="1"/>
          </p:nvPr>
        </p:nvSpPr>
        <p:spPr>
          <a:xfrm>
            <a:off x="357848" y="8076022"/>
            <a:ext cx="12287511" cy="1204476"/>
          </a:xfrm>
          <a:prstGeom prst="rect">
            <a:avLst/>
          </a:prstGeom>
        </p:spPr>
        <p:txBody>
          <a:bodyPr lIns="0" tIns="0" rIns="0" bIns="0" anchor="t"/>
          <a:lstStyle>
            <a:lvl1pPr marL="342859" indent="-342859" algn="ctr" defTabSz="457199">
              <a:spcBef>
                <a:spcPts val="0"/>
              </a:spcBef>
              <a:defRPr sz="3400"/>
            </a:lvl1pPr>
            <a:lvl2pPr marL="342859" indent="0" algn="ctr" defTabSz="457199">
              <a:spcBef>
                <a:spcPts val="0"/>
              </a:spcBef>
              <a:defRPr sz="3400"/>
            </a:lvl2pPr>
            <a:lvl3pPr marL="342859" indent="0" algn="ctr" defTabSz="457199">
              <a:spcBef>
                <a:spcPts val="0"/>
              </a:spcBef>
              <a:defRPr sz="3400"/>
            </a:lvl3pPr>
            <a:lvl4pPr marL="342859" indent="0" algn="ctr" defTabSz="457199">
              <a:spcBef>
                <a:spcPts val="0"/>
              </a:spcBef>
              <a:defRPr sz="3400"/>
            </a:lvl4pPr>
            <a:lvl5pPr marL="342859" indent="0" algn="ctr" defTabSz="457199">
              <a:spcBef>
                <a:spcPts val="0"/>
              </a:spcBef>
              <a:defRPr sz="3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5" name="Slide Number"/>
          <p:cNvSpPr txBox="1"/>
          <p:nvPr>
            <p:ph type="sldNum" sz="quarter" idx="2"/>
          </p:nvPr>
        </p:nvSpPr>
        <p:spPr>
          <a:xfrm>
            <a:off x="8991305" y="8864908"/>
            <a:ext cx="318785" cy="324217"/>
          </a:xfrm>
          <a:prstGeom prst="rect">
            <a:avLst/>
          </a:prstGeom>
        </p:spPr>
        <p:txBody>
          <a:bodyPr lIns="54158" tIns="54158" rIns="54158" bIns="54158" anchor="ctr"/>
          <a:lstStyle>
            <a:lvl1pPr algn="r" defTabSz="914399">
              <a:defRPr sz="1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55600" y="254000"/>
            <a:ext cx="12292014" cy="2436814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/>
            <a:lvl2pPr marL="342900" indent="114300"/>
            <a:lvl3pPr marL="342900" indent="571500"/>
            <a:lvl4pPr marL="342900" indent="1028700"/>
            <a:lvl5pPr marL="342900" indent="1485900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650875" y="2282825"/>
            <a:ext cx="11701464" cy="6434138"/>
          </a:xfrm>
          <a:prstGeom prst="rect">
            <a:avLst/>
          </a:prstGeom>
        </p:spPr>
        <p:txBody>
          <a:bodyPr lIns="0" tIns="0" rIns="0" bIns="0" anchor="t"/>
          <a:lstStyle>
            <a:lvl1pPr marL="342900" indent="-342900" algn="ctr">
              <a:spcBef>
                <a:spcPts val="0"/>
              </a:spcBef>
            </a:lvl1pPr>
            <a:lvl2pPr marL="342900" indent="114300" algn="ctr">
              <a:spcBef>
                <a:spcPts val="0"/>
              </a:spcBef>
            </a:lvl2pPr>
            <a:lvl3pPr marL="342900" indent="571500" algn="ctr">
              <a:spcBef>
                <a:spcPts val="0"/>
              </a:spcBef>
            </a:lvl3pPr>
            <a:lvl4pPr marL="342900" indent="1028700" algn="ctr">
              <a:spcBef>
                <a:spcPts val="0"/>
              </a:spcBef>
            </a:lvl4pPr>
            <a:lvl5pPr marL="342900" indent="1485900"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355600" y="7416800"/>
            <a:ext cx="12292014" cy="128111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/>
          <p:nvPr>
            <p:ph type="title"/>
          </p:nvPr>
        </p:nvSpPr>
        <p:spPr>
          <a:xfrm>
            <a:off x="355600" y="1384300"/>
            <a:ext cx="5891213" cy="35036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quarter" idx="1"/>
          </p:nvPr>
        </p:nvSpPr>
        <p:spPr>
          <a:xfrm>
            <a:off x="355600" y="4876800"/>
            <a:ext cx="5891213" cy="12938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355600" y="6832600"/>
            <a:ext cx="12292014" cy="1255713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quarter" idx="1"/>
          </p:nvPr>
        </p:nvSpPr>
        <p:spPr>
          <a:xfrm>
            <a:off x="355600" y="8077200"/>
            <a:ext cx="12292014" cy="1204913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0"/>
              </a:spcBef>
            </a:lvl1pPr>
            <a:lvl2pPr algn="ctr">
              <a:spcBef>
                <a:spcPts val="0"/>
              </a:spcBef>
            </a:lvl2pPr>
            <a:lvl3pPr algn="ctr">
              <a:spcBef>
                <a:spcPts val="0"/>
              </a:spcBef>
            </a:lvl3pPr>
            <a:lvl4pPr algn="ctr">
              <a:spcBef>
                <a:spcPts val="0"/>
              </a:spcBef>
            </a:lvl4pPr>
            <a:lvl5pPr algn="ctr">
              <a:spcBef>
                <a:spcPts val="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124938"/>
            <a:ext cx="12292014" cy="2694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650037"/>
            <a:ext cx="12292014" cy="6915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68256" y="9282111"/>
            <a:ext cx="266701" cy="279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R="0" indent="0" algn="ctr" defTabSz="584200"/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1pPr>
      <a:lvl2pPr marL="342860" marR="0" indent="1142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2pPr>
      <a:lvl3pPr marL="342860" marR="0" indent="5714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3pPr>
      <a:lvl4pPr marL="342860" marR="0" indent="1028699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4pPr>
      <a:lvl5pPr marL="342860" marR="0" indent="148590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5pPr>
      <a:lvl6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6pPr>
      <a:lvl7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7pPr>
      <a:lvl8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8pPr>
      <a:lvl9pPr marL="342860" marR="0" indent="-342860" algn="l" defTabSz="457200" rtl="0" latinLnBrk="0">
        <a:lnSpc>
          <a:spcPct val="100000"/>
        </a:lnSpc>
        <a:spcBef>
          <a:spcPts val="38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800" u="none">
          <a:solidFill>
            <a:srgbClr val="525252"/>
          </a:solidFill>
          <a:uFill>
            <a:solidFill>
              <a:srgbClr val="525252"/>
            </a:solidFill>
          </a:u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1pPr>
      <a:lvl2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2pPr>
      <a:lvl3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3pPr>
      <a:lvl4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4pPr>
      <a:lvl5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5pPr>
      <a:lvl6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6pPr>
      <a:lvl7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7pPr>
      <a:lvl8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8pPr>
      <a:lvl9pPr marL="0" marR="0" indent="40639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>
            <a:solidFill>
              <a:srgbClr val="525252"/>
            </a:solidFill>
          </a:u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hyperlink" Target="http://edwardtesol.com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0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1.tif"/><Relationship Id="rId3" Type="http://schemas.openxmlformats.org/officeDocument/2006/relationships/image" Target="../media/image12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Relationship Id="rId4" Type="http://schemas.openxmlformats.org/officeDocument/2006/relationships/image" Target="../media/image17.tif"/><Relationship Id="rId5" Type="http://schemas.openxmlformats.org/officeDocument/2006/relationships/hyperlink" Target="https://www.youtube.com/watch?v=ipAWPU9WlMg" TargetMode="Externa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8.tif"/><Relationship Id="rId3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9.tif"/><Relationship Id="rId3" Type="http://schemas.openxmlformats.org/officeDocument/2006/relationships/image" Target="../media/image20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Relationship Id="rId4" Type="http://schemas.openxmlformats.org/officeDocument/2006/relationships/image" Target="../media/image23.tif"/><Relationship Id="rId5" Type="http://schemas.openxmlformats.org/officeDocument/2006/relationships/image" Target="../media/image24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8.png"/><Relationship Id="rId3" Type="http://schemas.openxmlformats.org/officeDocument/2006/relationships/hyperlink" Target="http://www.kahoot.it" TargetMode="External"/><Relationship Id="rId4" Type="http://schemas.openxmlformats.org/officeDocument/2006/relationships/hyperlink" Target="https://create.kahoot.it" TargetMode="External"/><Relationship Id="rId5" Type="http://schemas.openxmlformats.org/officeDocument/2006/relationships/image" Target="../media/image25.tif"/><Relationship Id="rId6" Type="http://schemas.openxmlformats.org/officeDocument/2006/relationships/image" Target="../media/image26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Relationship Id="rId3" Type="http://schemas.openxmlformats.org/officeDocument/2006/relationships/hyperlink" Target="http://www.socrative.com" TargetMode="External"/><Relationship Id="rId4" Type="http://schemas.openxmlformats.org/officeDocument/2006/relationships/image" Target="../media/image27.tif"/><Relationship Id="rId5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hyperlink" Target="http://www.educandy.com" TargetMode="External"/><Relationship Id="rId3" Type="http://schemas.openxmlformats.org/officeDocument/2006/relationships/image" Target="../media/image28.tif"/><Relationship Id="rId4" Type="http://schemas.openxmlformats.org/officeDocument/2006/relationships/image" Target="../media/image29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0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hyperlink" Target="https://obsproject.com/" TargetMode="External"/><Relationship Id="rId3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hyperlink" Target="https://www.youtube.com/watch?v=SBMDsA8OuFk" TargetMode="External"/><Relationship Id="rId3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www.youtube.com/watch?v=W8e6Ld4sQks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youtu.be/W8e6Ld4sQks?t=72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hyperlink" Target="https://youtu.be/W8e6Ld4sQks?t=72" TargetMode="Externa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1.tif"/><Relationship Id="rId3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2.tif"/><Relationship Id="rId3" Type="http://schemas.openxmlformats.org/officeDocument/2006/relationships/image" Target="../media/image33.tif"/><Relationship Id="rId4" Type="http://schemas.openxmlformats.org/officeDocument/2006/relationships/image" Target="../media/image34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5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hyperlink" Target="http://www.kahoot.it" TargetMode="External"/><Relationship Id="rId3" Type="http://schemas.openxmlformats.org/officeDocument/2006/relationships/hyperlink" Target="https://create.kahoot.it" TargetMode="External"/><Relationship Id="rId4" Type="http://schemas.openxmlformats.org/officeDocument/2006/relationships/hyperlink" Target="http://www.educandy.com" TargetMode="External"/><Relationship Id="rId5" Type="http://schemas.openxmlformats.org/officeDocument/2006/relationships/hyperlink" Target="http://www.socrative.com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28.tif"/><Relationship Id="rId8" Type="http://schemas.openxmlformats.org/officeDocument/2006/relationships/image" Target="../media/image9.png"/><Relationship Id="rId9" Type="http://schemas.openxmlformats.org/officeDocument/2006/relationships/image" Target="../media/image11.png"/><Relationship Id="rId10" Type="http://schemas.openxmlformats.org/officeDocument/2006/relationships/hyperlink" Target="https://obsproject.com/" TargetMode="External"/><Relationship Id="rId11" Type="http://schemas.openxmlformats.org/officeDocument/2006/relationships/hyperlink" Target="http://zep.us" TargetMode="External"/><Relationship Id="rId1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.tif"/><Relationship Id="rId3" Type="http://schemas.openxmlformats.org/officeDocument/2006/relationships/hyperlink" Target="https://class123.ac/" TargetMode="External"/><Relationship Id="rId4" Type="http://schemas.openxmlformats.org/officeDocument/2006/relationships/hyperlink" Target="https://www.youtube.com/watch?v=G5b2_1G3LdE" TargetMode="External"/><Relationship Id="rId5" Type="http://schemas.openxmlformats.org/officeDocument/2006/relationships/image" Target="../media/image2.tif"/><Relationship Id="rId6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hyperlink" Target="https://youtu.be/on2tqv3qu5s" TargetMode="External"/><Relationship Id="rId3" Type="http://schemas.openxmlformats.org/officeDocument/2006/relationships/video" Target="https://www.youtube.com/embed/on2tqv3qu5s?feature=oembed" TargetMode="External"/><Relationship Id="rId4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.tif"/><Relationship Id="rId3" Type="http://schemas.openxmlformats.org/officeDocument/2006/relationships/image" Target="../media/image7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tif"/><Relationship Id="rId3" Type="http://schemas.openxmlformats.org/officeDocument/2006/relationships/image" Target="../media/image6.tif"/><Relationship Id="rId4" Type="http://schemas.openxmlformats.org/officeDocument/2006/relationships/image" Target="../media/image8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9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Rectangle"/>
          <p:cNvSpPr/>
          <p:nvPr/>
        </p:nvSpPr>
        <p:spPr>
          <a:xfrm>
            <a:off x="-382630" y="-164548"/>
            <a:ext cx="13768473" cy="2643472"/>
          </a:xfrm>
          <a:prstGeom prst="rect">
            <a:avLst/>
          </a:prstGeom>
          <a:solidFill>
            <a:schemeClr val="accent1"/>
          </a:solidFill>
          <a:ln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25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27000"/>
            <a:ext cx="2275111" cy="2275111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Listening &amp; Speaking…"/>
          <p:cNvSpPr txBox="1"/>
          <p:nvPr/>
        </p:nvSpPr>
        <p:spPr>
          <a:xfrm>
            <a:off x="2355635" y="578755"/>
            <a:ext cx="597179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&amp; Speaking 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b="1" sz="47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for Young Learners</a:t>
            </a:r>
          </a:p>
        </p:txBody>
      </p:sp>
      <p:sp>
        <p:nvSpPr>
          <p:cNvPr id="427" name="Email: edpovey@hotmail.co.uk…"/>
          <p:cNvSpPr txBox="1"/>
          <p:nvPr/>
        </p:nvSpPr>
        <p:spPr>
          <a:xfrm>
            <a:off x="576189" y="8027672"/>
            <a:ext cx="9530683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Email: </a:t>
            </a:r>
            <a:r>
              <a:rPr>
                <a:uFill>
                  <a:solidFill>
                    <a:srgbClr val="000000"/>
                  </a:solidFill>
                </a:uFill>
              </a:rPr>
              <a:t>edpovey@hotmail.co.uk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100">
                <a:solidFill>
                  <a:srgbClr val="174F86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Website: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edwardtesol.com</a:t>
            </a:r>
          </a:p>
        </p:txBody>
      </p:sp>
      <p:sp>
        <p:nvSpPr>
          <p:cNvPr id="428" name="Circle"/>
          <p:cNvSpPr/>
          <p:nvPr/>
        </p:nvSpPr>
        <p:spPr>
          <a:xfrm>
            <a:off x="11821583" y="8621183"/>
            <a:ext cx="912715" cy="912714"/>
          </a:xfrm>
          <a:prstGeom prst="ellipse">
            <a:avLst/>
          </a:prstGeom>
          <a:gradFill>
            <a:gsLst>
              <a:gs pos="0">
                <a:srgbClr val="CE2100"/>
              </a:gs>
              <a:gs pos="100000">
                <a:schemeClr val="accent5">
                  <a:hueOff val="-477027"/>
                  <a:satOff val="5825"/>
                  <a:lumOff val="41095"/>
                </a:schemeClr>
              </a:gs>
            </a:gsLst>
            <a:lin ang="16200000"/>
          </a:gradFill>
          <a:ln>
            <a:solidFill>
              <a:srgbClr val="C82101"/>
            </a:solidFill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52002C"/>
                </a:solidFill>
              </a:defRPr>
            </a:pPr>
          </a:p>
        </p:txBody>
      </p:sp>
      <p:sp>
        <p:nvSpPr>
          <p:cNvPr id="429" name="Review…"/>
          <p:cNvSpPr txBox="1"/>
          <p:nvPr/>
        </p:nvSpPr>
        <p:spPr>
          <a:xfrm>
            <a:off x="507286" y="4028169"/>
            <a:ext cx="13777997" cy="280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Reading review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Technology in education</a:t>
            </a:r>
          </a:p>
          <a:p>
            <a:pPr marL="303171" marR="0" indent="-303171">
              <a:spcBef>
                <a:spcPts val="300"/>
              </a:spcBef>
              <a:buClr>
                <a:srgbClr val="000000"/>
              </a:buClr>
              <a:buSzPct val="81000"/>
              <a:buFont typeface="Times New Roman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058400" algn="l"/>
              </a:tabLst>
              <a:defRPr sz="4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About next week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7544"/>
          <a:stretch>
            <a:fillRect/>
          </a:stretch>
        </p:blipFill>
        <p:spPr>
          <a:xfrm>
            <a:off x="1986359" y="367506"/>
            <a:ext cx="9019353" cy="9006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543" y="6177654"/>
            <a:ext cx="3805040" cy="2435226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Digital identity + avatars…"/>
          <p:cNvSpPr txBox="1"/>
          <p:nvPr/>
        </p:nvSpPr>
        <p:spPr>
          <a:xfrm>
            <a:off x="5076394" y="6404683"/>
            <a:ext cx="7015599" cy="1981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3" tIns="50783" rIns="50783" bIns="50783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Digital identity + avatars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Unique and verifiable digital identity for use online (Web 3.0?)</a:t>
            </a:r>
          </a:p>
        </p:txBody>
      </p:sp>
      <p:pic>
        <p:nvPicPr>
          <p:cNvPr id="46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0107" y="1128020"/>
            <a:ext cx="10921893" cy="4553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ame avatars"/>
          <p:cNvSpPr txBox="1"/>
          <p:nvPr/>
        </p:nvSpPr>
        <p:spPr>
          <a:xfrm>
            <a:off x="1091718" y="4956786"/>
            <a:ext cx="7015598" cy="57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3" tIns="50783" rIns="50783" bIns="50783">
            <a:spAutoFit/>
          </a:bodyPr>
          <a:lstStyle>
            <a:lvl1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b="1" sz="3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Game avatars</a:t>
            </a:r>
          </a:p>
        </p:txBody>
      </p:sp>
      <p:pic>
        <p:nvPicPr>
          <p:cNvPr id="4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592" y="454025"/>
            <a:ext cx="8519849" cy="4259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0392" y="4732476"/>
            <a:ext cx="8519849" cy="4795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" y="124900"/>
            <a:ext cx="9900144" cy="4574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9821" y="3979701"/>
            <a:ext cx="8018946" cy="451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6666" y="6249597"/>
            <a:ext cx="6000974" cy="3375548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https://www.youtube.com/watch?v=ipAWPU9WlMg"/>
          <p:cNvSpPr txBox="1"/>
          <p:nvPr/>
        </p:nvSpPr>
        <p:spPr>
          <a:xfrm>
            <a:off x="7033869" y="8889999"/>
            <a:ext cx="544776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https://www.youtube.com/watch?v=ipAWPU9WlMg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creenshot 2023-04-17 at 5.14.33 PM.png" descr="Screenshot 2023-04-17 at 5.14.3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368" y="1363242"/>
            <a:ext cx="11567364" cy="8084524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zep.us"/>
          <p:cNvSpPr txBox="1"/>
          <p:nvPr/>
        </p:nvSpPr>
        <p:spPr>
          <a:xfrm>
            <a:off x="5412108" y="353483"/>
            <a:ext cx="187910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3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zep.us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16421"/>
            <a:ext cx="12992100" cy="7308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Screenshot 2024-04-16 at 5.09.47 PM.png" descr="Screenshot 2024-04-16 at 5.09.4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4216" y="7128636"/>
            <a:ext cx="4949128" cy="2330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7519" y="441275"/>
            <a:ext cx="11454872" cy="6443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6643" y="279737"/>
            <a:ext cx="2154602" cy="2154602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RakugakiAR app…"/>
          <p:cNvSpPr txBox="1"/>
          <p:nvPr/>
        </p:nvSpPr>
        <p:spPr>
          <a:xfrm>
            <a:off x="384770" y="6964315"/>
            <a:ext cx="12222559" cy="2437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0" indent="0" defTabSz="2438338">
              <a:defRPr b="1" sz="3900" u="sng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RakugakiAR app</a:t>
            </a:r>
          </a:p>
          <a:p>
            <a:pPr marR="0" indent="0" defTabSz="2438338">
              <a:defRPr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Point the camera.</a:t>
            </a:r>
          </a:p>
          <a:p>
            <a:pPr marR="0" indent="0" defTabSz="2438338">
              <a:defRPr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Move it until the drawing has a pink box outline. </a:t>
            </a:r>
          </a:p>
          <a:p>
            <a:pPr marR="0" indent="0" defTabSz="2438338">
              <a:defRPr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Press the pink “scan” button.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Quivervision app…"/>
          <p:cNvSpPr txBox="1"/>
          <p:nvPr/>
        </p:nvSpPr>
        <p:spPr>
          <a:xfrm>
            <a:off x="384770" y="7904115"/>
            <a:ext cx="12222559" cy="1268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0" indent="0" defTabSz="2438338">
              <a:defRPr b="1" sz="3900" u="sng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Quivervision app</a:t>
            </a:r>
          </a:p>
          <a:p>
            <a:pPr marR="0" indent="0" defTabSz="2438338">
              <a:defRPr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AR learning app.</a:t>
            </a:r>
          </a:p>
        </p:txBody>
      </p:sp>
      <p:pic>
        <p:nvPicPr>
          <p:cNvPr id="48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82321" y="4416821"/>
            <a:ext cx="9453858" cy="5317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75734" y="2249355"/>
            <a:ext cx="7205182" cy="4052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36104" y="146049"/>
            <a:ext cx="5102680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46166" y="1011766"/>
            <a:ext cx="2857501" cy="285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364"/>
          <p:cNvSpPr txBox="1"/>
          <p:nvPr/>
        </p:nvSpPr>
        <p:spPr>
          <a:xfrm>
            <a:off x="-2543828" y="788494"/>
            <a:ext cx="119918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b="1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Online student response systems</a:t>
            </a:r>
          </a:p>
        </p:txBody>
      </p:sp>
      <p:pic>
        <p:nvPicPr>
          <p:cNvPr id="49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521" y="2254987"/>
            <a:ext cx="5370294" cy="3007368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Shape 371"/>
          <p:cNvSpPr txBox="1"/>
          <p:nvPr/>
        </p:nvSpPr>
        <p:spPr>
          <a:xfrm>
            <a:off x="6220197" y="3559089"/>
            <a:ext cx="482156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0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>
                <a:uFillTx/>
                <a:hlinkClick r:id="rId3" invalidUrl="" action="" tgtFrame="" tooltip="" history="1" highlightClick="0" endSnd="0"/>
              </a:rPr>
              <a:t>www.kahoot.it</a:t>
            </a:r>
            <a:r>
              <a:rPr u="none">
                <a:uFillTx/>
              </a:rPr>
              <a:t> </a:t>
            </a:r>
            <a:br>
              <a:rPr u="none">
                <a:uFillTx/>
              </a:rPr>
            </a:br>
            <a:br>
              <a:rPr u="none">
                <a:uFillTx/>
              </a:rPr>
            </a:br>
            <a:r>
              <a:rPr>
                <a:uFillTx/>
                <a:hlinkClick r:id="rId4" invalidUrl="" action="" tgtFrame="" tooltip="" history="1" highlightClick="0" endSnd="0"/>
              </a:rPr>
              <a:t>https://create.kahoot.it</a:t>
            </a:r>
            <a:r>
              <a:rPr u="none">
                <a:uFillTx/>
              </a:rPr>
              <a:t>  </a:t>
            </a:r>
          </a:p>
        </p:txBody>
      </p:sp>
      <p:pic>
        <p:nvPicPr>
          <p:cNvPr id="49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4518" y="6284926"/>
            <a:ext cx="5370300" cy="3007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89410" y="5238270"/>
            <a:ext cx="6303683" cy="4058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94" grpId="1"/>
      <p:bldP build="p" bldLvl="5" animBg="1" rev="0" advAuto="0" spid="49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278" y="6548217"/>
            <a:ext cx="3991143" cy="1468173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Shape 368"/>
          <p:cNvSpPr txBox="1"/>
          <p:nvPr/>
        </p:nvSpPr>
        <p:spPr>
          <a:xfrm>
            <a:off x="7120617" y="4173447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00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uFill>
                  <a:solidFill>
                    <a:srgbClr val="0000FF"/>
                  </a:solidFill>
                </a:uFill>
              </a:defRPr>
            </a:pPr>
            <a:r>
              <a:rPr>
                <a:uFillTx/>
                <a:hlinkClick r:id="rId3" invalidUrl="" action="" tgtFrame="" tooltip="" history="1" highlightClick="0" endSnd="0"/>
              </a:rPr>
              <a:t>www.socrative.com</a:t>
            </a:r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9631" y="4999280"/>
            <a:ext cx="8117418" cy="4566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2319" y="2061424"/>
            <a:ext cx="6595961" cy="4110864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Shape 364"/>
          <p:cNvSpPr txBox="1"/>
          <p:nvPr/>
        </p:nvSpPr>
        <p:spPr>
          <a:xfrm>
            <a:off x="-2543828" y="788494"/>
            <a:ext cx="1199187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b="1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Online student response systems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4" grpId="2"/>
      <p:bldP build="p" bldLvl="5" animBg="1" rev="0" advAuto="0" spid="50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52" y="12750"/>
            <a:ext cx="13010625" cy="9737628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https://projects.coned.ncsu.edu/opd/ESL/pdf/Sarah Siddique - BT Quick Flip Questions.pdf"/>
          <p:cNvSpPr txBox="1"/>
          <p:nvPr/>
        </p:nvSpPr>
        <p:spPr>
          <a:xfrm>
            <a:off x="305072" y="3494616"/>
            <a:ext cx="2385799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/>
            </a:lvl1pPr>
          </a:lstStyle>
          <a:p>
            <a:pPr/>
            <a:r>
              <a:t>https://projects.coned.ncsu.edu/opd/ESL/pdf/Sarah Siddique - BT Quick Flip Questions.pdf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368"/>
          <p:cNvSpPr txBox="1"/>
          <p:nvPr/>
        </p:nvSpPr>
        <p:spPr>
          <a:xfrm>
            <a:off x="7019017" y="1679904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algn="ctr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  <a:hlinkClick r:id="rId2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0000FF"/>
                </a:solidFill>
                <a:hlinkClick r:id="rId2" invalidUrl="" action="" tgtFrame="" tooltip="" history="1" highlightClick="0" endSnd="0"/>
              </a:rPr>
              <a:t>www.educandy.com</a:t>
            </a:r>
          </a:p>
        </p:txBody>
      </p:sp>
      <p:pic>
        <p:nvPicPr>
          <p:cNvPr id="5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100" y="482600"/>
            <a:ext cx="6032859" cy="2877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3717206"/>
            <a:ext cx="12992101" cy="6065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0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216"/>
          <p:cNvSpPr txBox="1"/>
          <p:nvPr/>
        </p:nvSpPr>
        <p:spPr>
          <a:xfrm>
            <a:off x="334548" y="581386"/>
            <a:ext cx="9674285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defRPr b="1" sz="4600">
                <a:solidFill>
                  <a:srgbClr val="3B1F4E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is ‘</a:t>
            </a:r>
            <a:r>
              <a:rPr>
                <a:solidFill>
                  <a:srgbClr val="BE1B0A"/>
                </a:solidFill>
              </a:rPr>
              <a:t>blended learning</a:t>
            </a:r>
            <a:r>
              <a:t>’?</a:t>
            </a:r>
          </a:p>
        </p:txBody>
      </p:sp>
      <p:pic>
        <p:nvPicPr>
          <p:cNvPr id="5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52" y="1853899"/>
            <a:ext cx="12920796" cy="6980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216"/>
          <p:cNvSpPr txBox="1"/>
          <p:nvPr/>
        </p:nvSpPr>
        <p:spPr>
          <a:xfrm>
            <a:off x="1123764" y="6680782"/>
            <a:ext cx="11328277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defRPr b="1" sz="34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OBS Studio is a free broadcasting software.</a:t>
            </a:r>
          </a:p>
          <a:p>
            <a:pPr marR="0" indent="0" defTabSz="457199">
              <a:defRPr b="1" sz="34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 defTabSz="457199">
              <a:defRPr b="1" sz="34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It’s easy to use, but when you first open the software you need to set up the audio and video input.</a:t>
            </a:r>
          </a:p>
        </p:txBody>
      </p:sp>
      <p:sp>
        <p:nvSpPr>
          <p:cNvPr id="514" name="https://obsproject.com/"/>
          <p:cNvSpPr txBox="1"/>
          <p:nvPr/>
        </p:nvSpPr>
        <p:spPr>
          <a:xfrm>
            <a:off x="2627694" y="313326"/>
            <a:ext cx="7736712" cy="698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33" tIns="50733" rIns="50733" bIns="50733" anchor="ctr">
            <a:spAutoFit/>
          </a:bodyPr>
          <a:lstStyle/>
          <a:p>
            <a:pPr marR="0" indent="0" algn="ctr" defTabSz="457199">
              <a:defRPr b="1" sz="40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https://obsproject.com/</a:t>
            </a:r>
            <a:r>
              <a:t> </a:t>
            </a:r>
          </a:p>
        </p:txBody>
      </p:sp>
      <p:pic>
        <p:nvPicPr>
          <p:cNvPr id="515" name="Screenshot 2021-06-23 at 20.07.24.png" descr="Screenshot 2021-06-23 at 20.07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5344" y="1411941"/>
            <a:ext cx="6541413" cy="4868206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Oval"/>
          <p:cNvSpPr/>
          <p:nvPr/>
        </p:nvSpPr>
        <p:spPr>
          <a:xfrm>
            <a:off x="3744597" y="4513033"/>
            <a:ext cx="1842340" cy="714833"/>
          </a:xfrm>
          <a:prstGeom prst="ellipse">
            <a:avLst/>
          </a:prstGeom>
          <a:ln w="63500">
            <a:solidFill>
              <a:srgbClr val="EE220C"/>
            </a:solidFill>
          </a:ln>
        </p:spPr>
        <p:txBody>
          <a:bodyPr lIns="50733" tIns="50733" rIns="50733" bIns="50733" anchor="ctr"/>
          <a:lstStyle/>
          <a:p>
            <a:pPr marR="0" indent="0" algn="ctr" defTabSz="583439">
              <a:defRPr sz="220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216"/>
          <p:cNvSpPr txBox="1"/>
          <p:nvPr/>
        </p:nvSpPr>
        <p:spPr>
          <a:xfrm>
            <a:off x="1106830" y="8441848"/>
            <a:ext cx="1132827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457199">
              <a:defRPr b="1" sz="34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https://www.youtube.com/watch?v=SBMDsA8OuFk</a:t>
            </a:r>
            <a:r>
              <a:t> </a:t>
            </a:r>
          </a:p>
        </p:txBody>
      </p:sp>
      <p:pic>
        <p:nvPicPr>
          <p:cNvPr id="519" name="Screenshot 2024-04-16 at 5.21.37 PM.png" descr="Screenshot 2024-04-16 at 5.21.3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550" y="1845766"/>
            <a:ext cx="8543000" cy="6049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Screen Shot 2019-04-09 at 4.14.04 PM.png" descr="Screen Shot 2019-04-09 at 4.14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279" y="2834445"/>
            <a:ext cx="7211262" cy="5888368"/>
          </a:xfrm>
          <a:prstGeom prst="rect">
            <a:avLst/>
          </a:prstGeom>
          <a:ln w="3175"/>
        </p:spPr>
      </p:pic>
      <p:sp>
        <p:nvSpPr>
          <p:cNvPr id="522" name="Analyze a lesson by an experienced teacher…"/>
          <p:cNvSpPr txBox="1"/>
          <p:nvPr/>
        </p:nvSpPr>
        <p:spPr>
          <a:xfrm>
            <a:off x="647113" y="1018087"/>
            <a:ext cx="10817292" cy="143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>
            <a:spAutoFit/>
          </a:bodyPr>
          <a:lstStyle/>
          <a:p>
            <a:pPr marL="40587" marR="40587" indent="0" defTabSz="913209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Analyze a lesson by an experienced teacher</a:t>
            </a:r>
          </a:p>
          <a:p>
            <a:pPr marL="40587" marR="40587" indent="0" defTabSz="913209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40587" marR="40587" indent="0" defTabSz="913209">
              <a:defRPr sz="3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TESOL for Young Learners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We are going to watch the beginning part of a lesson by teacher trainer Raymond Kerr.…"/>
          <p:cNvSpPr txBox="1"/>
          <p:nvPr>
            <p:ph type="title"/>
          </p:nvPr>
        </p:nvSpPr>
        <p:spPr>
          <a:xfrm>
            <a:off x="803406" y="1434011"/>
            <a:ext cx="8615343" cy="2447863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 are going to watch the beginning part of a lesson by teacher trainer Raymond Kerr. </a:t>
            </a: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can we learn from this video?</a:t>
            </a:r>
            <a:endParaRPr b="1"/>
          </a:p>
        </p:txBody>
      </p:sp>
      <p:sp>
        <p:nvSpPr>
          <p:cNvPr id="525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26" name="Classroom English…"/>
          <p:cNvSpPr txBox="1"/>
          <p:nvPr/>
        </p:nvSpPr>
        <p:spPr>
          <a:xfrm>
            <a:off x="837235" y="3714048"/>
            <a:ext cx="4795464" cy="4899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19" tIns="50719" rIns="50719" bIns="50719" anchor="ctr">
            <a:spAutoFit/>
          </a:bodyPr>
          <a:lstStyle/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Classroom English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Setting context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Using flashcards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Teaching vocabulary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Teaching grammar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Scaffolding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Listening activities</a:t>
            </a:r>
          </a:p>
          <a:p>
            <a:pPr marL="195942" marR="0" indent="-195942" defTabSz="913209">
              <a:spcBef>
                <a:spcPts val="2100"/>
              </a:spcBef>
              <a:buSzPct val="100000"/>
              <a:buChar char="•"/>
              <a:defRPr b="1" sz="2400">
                <a:solidFill>
                  <a:srgbClr val="99195E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Organising the steps of a lesson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5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2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https://www.youtube.com/watch?v=W8e6Ld4sQks"/>
          <p:cNvSpPr txBox="1"/>
          <p:nvPr/>
        </p:nvSpPr>
        <p:spPr>
          <a:xfrm>
            <a:off x="1390124" y="7181850"/>
            <a:ext cx="10211852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900"/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https://www.youtube.com/watch?v=W8e6Ld4sQks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Questions to think about……"/>
          <p:cNvSpPr txBox="1"/>
          <p:nvPr>
            <p:ph type="title"/>
          </p:nvPr>
        </p:nvSpPr>
        <p:spPr>
          <a:xfrm>
            <a:off x="803406" y="1434011"/>
            <a:ext cx="11992146" cy="8220761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Questions to think about…</a:t>
            </a:r>
          </a:p>
          <a:p>
            <a:pPr algn="l" defTabSz="913209">
              <a:defRPr sz="24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set the context of the lesson? (contextualization)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arouse students’ curiosity?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implicitly teach grammar?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organize the class into groups?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continually review the words?</a:t>
            </a:r>
          </a:p>
          <a:p>
            <a:pPr marL="555625" indent="-555625" algn="l" defTabSz="913209">
              <a:spcBef>
                <a:spcPts val="3400"/>
              </a:spcBef>
              <a:buSzPct val="100000"/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How does he get the students to use their bodies?</a:t>
            </a:r>
            <a:endParaRPr b="1"/>
          </a:p>
          <a:p>
            <a:pPr marL="369399" indent="-369399" algn="l" defTabSz="913209">
              <a:spcBef>
                <a:spcPts val="3400"/>
              </a:spcBef>
              <a:buSzPct val="100000"/>
              <a:defRPr sz="2200">
                <a:solidFill>
                  <a:srgbClr val="861001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Any other aspects of his teaching or lesson plan that you noticed?</a:t>
            </a:r>
          </a:p>
        </p:txBody>
      </p:sp>
      <p:sp>
        <p:nvSpPr>
          <p:cNvPr id="531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32" name="https://youtu.be/W8e6Ld4sQks?t=72"/>
          <p:cNvSpPr txBox="1"/>
          <p:nvPr/>
        </p:nvSpPr>
        <p:spPr>
          <a:xfrm>
            <a:off x="4206766" y="9010922"/>
            <a:ext cx="8318919" cy="2124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/>
          <a:lstStyle/>
          <a:p>
            <a:pPr marR="0" indent="0" algn="r" defTabSz="583439">
              <a:defRPr sz="1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noFill/>
                <a:hlinkClick r:id="rId2" invalidUrl="" action="" tgtFrame="" tooltip="" history="1" highlightClick="0" endSnd="0"/>
              </a:rPr>
              <a:t>https://youtu.be/W8e6Ld4sQks?t=72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1. How does he set the context of the lesson? (contextualization)…"/>
          <p:cNvSpPr txBox="1"/>
          <p:nvPr>
            <p:ph type="title"/>
          </p:nvPr>
        </p:nvSpPr>
        <p:spPr>
          <a:xfrm>
            <a:off x="803405" y="1434011"/>
            <a:ext cx="11772165" cy="7880187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1. How does he set the context of the lesson? (contextualization)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“Today is a special day for me.”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“What day is it?”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“How old do you think I am?”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“This is my birthday bag”</a:t>
            </a: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Context: Birthday</a:t>
            </a:r>
          </a:p>
          <a:p>
            <a:pPr algn="l" defTabSz="913209">
              <a:spcBef>
                <a:spcPts val="3400"/>
              </a:spcBef>
              <a:defRPr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Topic: Toys</a:t>
            </a:r>
          </a:p>
        </p:txBody>
      </p:sp>
      <p:sp>
        <p:nvSpPr>
          <p:cNvPr id="535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sp>
        <p:nvSpPr>
          <p:cNvPr id="536" name="Rectangle"/>
          <p:cNvSpPr txBox="1"/>
          <p:nvPr/>
        </p:nvSpPr>
        <p:spPr>
          <a:xfrm>
            <a:off x="4206766" y="9010922"/>
            <a:ext cx="8318919" cy="982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68" tIns="50768" rIns="50768" bIns="50768"/>
          <a:lstStyle/>
          <a:p>
            <a:pPr marR="0" indent="0" algn="r" defTabSz="583439">
              <a:defRPr sz="18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noFill/>
                <a:hlinkClick r:id="rId2" invalidUrl="" action="" tgtFrame="" tooltip="" history="1" highlightClick="0" endSnd="0"/>
              </a:rPr>
              <a:t>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2. How does he arouse students’ curiosity?…"/>
          <p:cNvSpPr txBox="1"/>
          <p:nvPr>
            <p:ph type="title"/>
          </p:nvPr>
        </p:nvSpPr>
        <p:spPr>
          <a:xfrm>
            <a:off x="803406" y="1434011"/>
            <a:ext cx="10013825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2. How does he arouse students’ curiosity?</a:t>
            </a:r>
          </a:p>
          <a:p>
            <a:pPr algn="l" defTabSz="913209">
              <a:defRPr b="1"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“Birthday bag"</a:t>
            </a:r>
          </a:p>
          <a:p>
            <a:pPr algn="l" defTabSz="913209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Magic bag / Magic box - Mystery bag / Mystery box </a:t>
            </a:r>
          </a:p>
        </p:txBody>
      </p:sp>
      <p:sp>
        <p:nvSpPr>
          <p:cNvPr id="539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592" y="4244119"/>
            <a:ext cx="6086328" cy="4564746"/>
          </a:xfrm>
          <a:prstGeom prst="rect">
            <a:avLst/>
          </a:prstGeom>
          <a:ln w="3175"/>
        </p:spPr>
      </p:pic>
      <p:pic>
        <p:nvPicPr>
          <p:cNvPr id="5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6973" y="4492847"/>
            <a:ext cx="3055585" cy="3732932"/>
          </a:xfrm>
          <a:prstGeom prst="rect">
            <a:avLst/>
          </a:prstGeom>
          <a:ln w="3175"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Balanced Literacy Diet…"/>
          <p:cNvSpPr txBox="1"/>
          <p:nvPr/>
        </p:nvSpPr>
        <p:spPr>
          <a:xfrm>
            <a:off x="365126" y="491299"/>
            <a:ext cx="12261849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Balanced Literacy Diet</a:t>
            </a:r>
          </a:p>
          <a:p>
            <a:pPr marR="40685" defTabSz="457719">
              <a:spcBef>
                <a:spcPts val="1200"/>
              </a:spcBef>
              <a:defRPr sz="3500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This is a fantastic Youtube channel for everything to do with literacy teaching. Lots of good techniques + strategies. </a:t>
            </a:r>
          </a:p>
        </p:txBody>
      </p:sp>
      <p:pic>
        <p:nvPicPr>
          <p:cNvPr id="435" name="Screenshot 2023-03-27 at 7.18.24 PM.png" descr="Screenshot 2023-03-27 at 7.18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717214"/>
            <a:ext cx="12992101" cy="9607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3. How does he implicitly teach grammar?…"/>
          <p:cNvSpPr txBox="1"/>
          <p:nvPr>
            <p:ph type="title"/>
          </p:nvPr>
        </p:nvSpPr>
        <p:spPr>
          <a:xfrm>
            <a:off x="803406" y="1434011"/>
            <a:ext cx="10013825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3. How does he implicitly teach grammar?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“In my bag I have </a:t>
            </a:r>
            <a:r>
              <a:rPr>
                <a:solidFill>
                  <a:srgbClr val="EE220C"/>
                </a:solidFill>
              </a:rPr>
              <a:t>a</a:t>
            </a:r>
            <a:r>
              <a:t> toy plane, </a:t>
            </a:r>
            <a:r>
              <a:rPr>
                <a:solidFill>
                  <a:srgbClr val="EE220C"/>
                </a:solidFill>
              </a:rPr>
              <a:t>a</a:t>
            </a:r>
            <a:r>
              <a:t> robot, </a:t>
            </a:r>
            <a:r>
              <a:rPr>
                <a:solidFill>
                  <a:srgbClr val="EE220C"/>
                </a:solidFill>
              </a:rPr>
              <a:t>a</a:t>
            </a:r>
            <a:r>
              <a:t> balloon”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= implicitly teaching indefinite articles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INDUCTIVE</a:t>
            </a:r>
          </a:p>
        </p:txBody>
      </p:sp>
      <p:sp>
        <p:nvSpPr>
          <p:cNvPr id="544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4. How does he organize the class into groups?…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4. How does he organize the class into groups?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“Listen and remember your number- 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4D8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1, 2, 1, 2…”</a:t>
            </a:r>
          </a:p>
        </p:txBody>
      </p:sp>
      <p:sp>
        <p:nvSpPr>
          <p:cNvPr id="547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6203" y="4099224"/>
            <a:ext cx="4932646" cy="3680987"/>
          </a:xfrm>
          <a:prstGeom prst="rect">
            <a:avLst/>
          </a:prstGeom>
          <a:ln w="3175"/>
        </p:spPr>
      </p:pic>
      <p:pic>
        <p:nvPicPr>
          <p:cNvPr id="5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3685" y="4075053"/>
            <a:ext cx="5269186" cy="6809409"/>
          </a:xfrm>
          <a:prstGeom prst="rect">
            <a:avLst/>
          </a:prstGeom>
          <a:ln w="3175"/>
        </p:spPr>
      </p:pic>
      <p:pic>
        <p:nvPicPr>
          <p:cNvPr id="5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120" y="6638232"/>
            <a:ext cx="5994281" cy="3371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5. How does he continually review the words?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>
            <a:lvl1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5. How does he continually review the words?</a:t>
            </a:r>
          </a:p>
        </p:txBody>
      </p:sp>
      <p:sp>
        <p:nvSpPr>
          <p:cNvPr id="553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54" name="Screenshot 2020-04-17 at 12.39.39.png" descr="Screenshot 2020-04-17 at 12.39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452" y="2746311"/>
            <a:ext cx="8241902" cy="5452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6. How does he get the students to use their bodies?…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/>
          <a:p>
            <a: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6. How does he get the students to use their bodies?</a:t>
            </a:r>
          </a:p>
          <a:p>
            <a:pPr algn="l" defTabSz="913209">
              <a:spcBef>
                <a:spcPts val="3400"/>
              </a:spcBef>
              <a:defRPr b="1" sz="2800">
                <a:solidFill>
                  <a:srgbClr val="000000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Listen and hold up</a:t>
            </a:r>
            <a:br/>
            <a:r>
              <a:t>Listen and do a dance</a:t>
            </a:r>
          </a:p>
        </p:txBody>
      </p:sp>
      <p:sp>
        <p:nvSpPr>
          <p:cNvPr id="557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58" name="Screenshot 2020-04-17 at 12.42.30.png" descr="Screenshot 2020-04-17 at 12.42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9885" y="3959548"/>
            <a:ext cx="8343341" cy="3867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7. Any other aspects of his teaching or lesson plan that you noticed?"/>
          <p:cNvSpPr txBox="1"/>
          <p:nvPr>
            <p:ph type="title"/>
          </p:nvPr>
        </p:nvSpPr>
        <p:spPr>
          <a:xfrm>
            <a:off x="803406" y="1434011"/>
            <a:ext cx="9875932" cy="6653149"/>
          </a:xfrm>
          <a:prstGeom prst="rect">
            <a:avLst/>
          </a:prstGeom>
        </p:spPr>
        <p:txBody>
          <a:bodyPr lIns="50768" tIns="50768" rIns="50768" bIns="50768" anchor="t">
            <a:noAutofit/>
          </a:bodyPr>
          <a:lstStyle>
            <a:lvl1pPr algn="l" defTabSz="913209">
              <a:spcBef>
                <a:spcPts val="3400"/>
              </a:spcBef>
              <a:defRPr sz="2800">
                <a:solidFill>
                  <a:srgbClr val="861001"/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7. Any other aspects of his teaching or lesson plan that you noticed?</a:t>
            </a:r>
          </a:p>
        </p:txBody>
      </p:sp>
      <p:sp>
        <p:nvSpPr>
          <p:cNvPr id="561" name="Analyzing an experienced teacher"/>
          <p:cNvSpPr txBox="1"/>
          <p:nvPr/>
        </p:nvSpPr>
        <p:spPr>
          <a:xfrm>
            <a:off x="765458" y="351057"/>
            <a:ext cx="671321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768" tIns="50768" rIns="50768" bIns="50768">
            <a:spAutoFit/>
          </a:bodyPr>
          <a:lstStyle>
            <a:lvl1pPr marL="40587" marR="40587" indent="0" defTabSz="913209"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Analyzing an experienced teacher</a:t>
            </a:r>
          </a:p>
        </p:txBody>
      </p:sp>
      <p:pic>
        <p:nvPicPr>
          <p:cNvPr id="5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178" y="2879713"/>
            <a:ext cx="8701958" cy="5801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216"/>
          <p:cNvSpPr txBox="1"/>
          <p:nvPr/>
        </p:nvSpPr>
        <p:spPr>
          <a:xfrm>
            <a:off x="801054" y="806119"/>
            <a:ext cx="1138999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algn="ctr" defTabSz="457199">
              <a:spcBef>
                <a:spcPts val="1700"/>
              </a:spcBef>
              <a:defRPr sz="40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 u="sng"/>
              <a:t>No</a:t>
            </a:r>
            <a:r>
              <a:t> reading homework for next week.</a:t>
            </a:r>
          </a:p>
          <a:p>
            <a:pPr marR="0" indent="0" algn="ctr" defTabSz="457199">
              <a:spcBef>
                <a:spcPts val="1700"/>
              </a:spcBef>
              <a:defRPr sz="4000">
                <a:solidFill>
                  <a:srgbClr val="000000"/>
                </a:solidFill>
                <a:uFill>
                  <a:solidFill>
                    <a:srgbClr val="666666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Next reading homework will be for week 9.</a:t>
            </a:r>
          </a:p>
        </p:txBody>
      </p:sp>
      <p:pic>
        <p:nvPicPr>
          <p:cNvPr id="565" name="Screenshot 2023-04-18 at 5.13.44 PM.png" descr="Screenshot 2023-04-18 at 5.13.44 PM.png"/>
          <p:cNvPicPr>
            <a:picLocks noChangeAspect="1"/>
          </p:cNvPicPr>
          <p:nvPr/>
        </p:nvPicPr>
        <p:blipFill>
          <a:blip r:embed="rId2">
            <a:extLst/>
          </a:blip>
          <a:srcRect l="0" t="29276" r="0" b="0"/>
          <a:stretch>
            <a:fillRect/>
          </a:stretch>
        </p:blipFill>
        <p:spPr>
          <a:xfrm>
            <a:off x="-11531" y="2913988"/>
            <a:ext cx="6674731" cy="6889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Screenshot 2023-04-18 at 5.13.52 PM.png" descr="Screenshot 2023-04-18 at 5.13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18730" y="2913988"/>
            <a:ext cx="6184901" cy="756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ask:…"/>
          <p:cNvSpPr txBox="1"/>
          <p:nvPr/>
        </p:nvSpPr>
        <p:spPr>
          <a:xfrm>
            <a:off x="427960" y="241919"/>
            <a:ext cx="6121891" cy="974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783" tIns="50783" rIns="50783" bIns="50783"/>
          <a:lstStyle/>
          <a:p>
            <a:pPr marR="0" indent="0">
              <a:lnSpc>
                <a:spcPts val="4300"/>
              </a:lnSpc>
              <a:spcBef>
                <a:spcPts val="1700"/>
              </a:spcBef>
              <a:defRPr b="1" sz="3500">
                <a:solidFill>
                  <a:schemeClr val="accent5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Task:</a:t>
            </a:r>
          </a:p>
          <a:p>
            <a:pPr marR="0" indent="0">
              <a:lnSpc>
                <a:spcPts val="4300"/>
              </a:lnSpc>
              <a:spcBef>
                <a:spcPts val="1700"/>
              </a:spcBef>
              <a:defRPr sz="35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</a:t>
            </a:r>
            <a:r>
              <a:rPr u="sng"/>
              <a:t>one</a:t>
            </a:r>
            <a:r>
              <a:t> of the technology services we have discussed this week, or </a:t>
            </a:r>
            <a:r>
              <a:rPr u="sng"/>
              <a:t>another</a:t>
            </a:r>
            <a:r>
              <a:t> service that you know. </a:t>
            </a:r>
          </a:p>
          <a:p>
            <a:pPr marR="0" indent="0">
              <a:lnSpc>
                <a:spcPts val="4300"/>
              </a:lnSpc>
              <a:spcBef>
                <a:spcPts val="1700"/>
              </a:spcBef>
              <a:defRPr sz="35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Create a teachers account if you need to. Create something using the service. For example a quiz (Socrative), an activity (Educandy), a video (OBS Studio), etc. Try it at home or with your students.</a:t>
            </a:r>
          </a:p>
          <a:p>
            <a:pPr marR="0" indent="0">
              <a:lnSpc>
                <a:spcPts val="4300"/>
              </a:lnSpc>
              <a:spcBef>
                <a:spcPts val="1700"/>
              </a:spcBef>
              <a:defRPr sz="3500">
                <a:solidFill>
                  <a:srgbClr val="000000"/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Be ready to share next week.</a:t>
            </a:r>
          </a:p>
        </p:txBody>
      </p:sp>
      <p:sp>
        <p:nvSpPr>
          <p:cNvPr id="569" name="Shape 371"/>
          <p:cNvSpPr txBox="1"/>
          <p:nvPr/>
        </p:nvSpPr>
        <p:spPr>
          <a:xfrm>
            <a:off x="7375500" y="185123"/>
            <a:ext cx="4821561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0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>
                <a:uFillTx/>
                <a:hlinkClick r:id="rId2" invalidUrl="" action="" tgtFrame="" tooltip="" history="1" highlightClick="0" endSnd="0"/>
              </a:rPr>
              <a:t>www.kahoot.it</a:t>
            </a:r>
            <a:r>
              <a:rPr u="none">
                <a:uFillTx/>
              </a:rPr>
              <a:t> (student)</a:t>
            </a:r>
            <a:br>
              <a:rPr u="none">
                <a:uFillTx/>
              </a:rPr>
            </a:br>
            <a:br>
              <a:rPr u="none">
                <a:uFillTx/>
              </a:rPr>
            </a:br>
            <a:r>
              <a:rPr>
                <a:uFillTx/>
                <a:hlinkClick r:id="rId3" invalidUrl="" action="" tgtFrame="" tooltip="" history="1" highlightClick="0" endSnd="0"/>
              </a:rPr>
              <a:t>https://create.kahoot.it</a:t>
            </a:r>
            <a:r>
              <a:rPr u="none">
                <a:uFillTx/>
              </a:rPr>
              <a:t>  </a:t>
            </a:r>
          </a:p>
        </p:txBody>
      </p:sp>
      <p:sp>
        <p:nvSpPr>
          <p:cNvPr id="570" name="Shape 368"/>
          <p:cNvSpPr txBox="1"/>
          <p:nvPr/>
        </p:nvSpPr>
        <p:spPr>
          <a:xfrm>
            <a:off x="7378453" y="2002997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  <a:hlinkClick r:id="rId4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4" invalidUrl="" action="" tgtFrame="" tooltip="" history="1" highlightClick="0" endSnd="0"/>
              </a:rPr>
              <a:t>www.educandy.com</a:t>
            </a:r>
          </a:p>
        </p:txBody>
      </p:sp>
      <p:sp>
        <p:nvSpPr>
          <p:cNvPr id="571" name="Shape 368"/>
          <p:cNvSpPr txBox="1"/>
          <p:nvPr/>
        </p:nvSpPr>
        <p:spPr>
          <a:xfrm>
            <a:off x="7378453" y="2931872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00"/>
                </a:solidFill>
                <a:uFillTx/>
                <a:latin typeface="Gill Sans SemiBold"/>
                <a:ea typeface="Gill Sans SemiBold"/>
                <a:cs typeface="Gill Sans SemiBold"/>
                <a:sym typeface="Gill Sans SemiBold"/>
                <a:hlinkClick r:id="rId5" invalidUrl="" action="" tgtFrame="" tooltip="" history="1" highlightClick="0" endSnd="0"/>
              </a:defRPr>
            </a:lvl1pPr>
          </a:lstStyle>
          <a:p>
            <a:pPr>
              <a:defRPr>
                <a:uFill>
                  <a:solidFill>
                    <a:srgbClr val="0000FF"/>
                  </a:solidFill>
                </a:uFill>
              </a:defRPr>
            </a:pPr>
            <a:r>
              <a:rPr>
                <a:uFillTx/>
                <a:hlinkClick r:id="rId5" invalidUrl="" action="" tgtFrame="" tooltip="" history="1" highlightClick="0" endSnd="0"/>
              </a:rPr>
              <a:t>www.socrative.com</a:t>
            </a:r>
          </a:p>
        </p:txBody>
      </p:sp>
      <p:pic>
        <p:nvPicPr>
          <p:cNvPr id="572" name="pasted-image.png" descr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73054" y="5358803"/>
            <a:ext cx="2749482" cy="1539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36782" y="6850569"/>
            <a:ext cx="3228426" cy="1539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4" name="pasted-image.png" descr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04478" y="8056279"/>
            <a:ext cx="3991143" cy="1468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Screenshot 2021-06-23 at 20.07.24.png" descr="Screenshot 2021-06-23 at 20.07.2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85493" y="4649042"/>
            <a:ext cx="3382231" cy="2517101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Shape 368"/>
          <p:cNvSpPr txBox="1"/>
          <p:nvPr/>
        </p:nvSpPr>
        <p:spPr>
          <a:xfrm>
            <a:off x="7378453" y="3860746"/>
            <a:ext cx="438540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0" indent="0" defTabSz="457199">
              <a:tabLst>
                <a:tab pos="901700" algn="l"/>
                <a:tab pos="1816100" algn="l"/>
                <a:tab pos="2730500" algn="l"/>
                <a:tab pos="3644900" algn="l"/>
                <a:tab pos="4559300" algn="l"/>
                <a:tab pos="5473700" algn="l"/>
                <a:tab pos="6388100" algn="l"/>
                <a:tab pos="7302500" algn="l"/>
                <a:tab pos="8216900" algn="l"/>
                <a:tab pos="9131300" algn="l"/>
                <a:tab pos="10045700" algn="l"/>
                <a:tab pos="10121900" algn="l"/>
                <a:tab pos="10845800" algn="l"/>
                <a:tab pos="11569700" algn="l"/>
                <a:tab pos="11874500" algn="l"/>
              </a:tabLst>
              <a:defRPr sz="3200" u="sng">
                <a:solidFill>
                  <a:srgbClr val="000000"/>
                </a:solidFill>
                <a:uFill>
                  <a:solidFill>
                    <a:srgbClr val="0000FF"/>
                  </a:solidFill>
                </a:u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>
                <a:hlinkClick r:id="rId10" invalidUrl="" action="" tgtFrame="" tooltip="" history="1" highlightClick="0" endSnd="0"/>
              </a:rPr>
              <a:t>https://obsproject.com/</a:t>
            </a:r>
            <a:r>
              <a:t> </a:t>
            </a:r>
          </a:p>
        </p:txBody>
      </p:sp>
      <p:sp>
        <p:nvSpPr>
          <p:cNvPr id="577" name="zep.us"/>
          <p:cNvSpPr txBox="1"/>
          <p:nvPr/>
        </p:nvSpPr>
        <p:spPr>
          <a:xfrm>
            <a:off x="7329411" y="4587650"/>
            <a:ext cx="137652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11" invalidUrl="" action="" tgtFrame="" tooltip="" history="1" highlightClick="0" endSnd="0"/>
              </a:rPr>
              <a:t>zep.us</a:t>
            </a:r>
            <a:r>
              <a:t> </a:t>
            </a:r>
          </a:p>
        </p:txBody>
      </p:sp>
      <p:pic>
        <p:nvPicPr>
          <p:cNvPr id="57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847047" y="6950551"/>
            <a:ext cx="1930434" cy="19304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570" grpId="2"/>
      <p:bldP build="p" bldLvl="5" animBg="1" rev="0" advAuto="0" spid="576" grpId="4"/>
      <p:bldP build="p" bldLvl="5" animBg="1" rev="0" advAuto="0" spid="569" grpId="1"/>
      <p:bldP build="p" bldLvl="5" animBg="1" rev="0" advAuto="0" spid="571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7214" y="289321"/>
            <a:ext cx="8077672" cy="4543691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Class123 (NHN Edu Corp.)…"/>
          <p:cNvSpPr txBox="1"/>
          <p:nvPr/>
        </p:nvSpPr>
        <p:spPr>
          <a:xfrm>
            <a:off x="365126" y="5183716"/>
            <a:ext cx="12261848" cy="381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algn="ctr" defTabSz="457719">
              <a:spcBef>
                <a:spcPts val="1200"/>
              </a:spcBef>
              <a:defRPr b="1" sz="2800" u="sng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Class123 (NHN Edu Corp.)</a:t>
            </a:r>
          </a:p>
          <a:p>
            <a:pPr marR="40685" defTabSz="457719">
              <a:spcBef>
                <a:spcPts val="1200"/>
              </a:spcBef>
              <a:defRPr sz="28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Class123</a:t>
            </a:r>
            <a:r>
              <a:t> is a free behavior management tool for your class. Fill your classroom with warm praises. Start with </a:t>
            </a:r>
            <a:r>
              <a:rPr b="1"/>
              <a:t>Class123</a:t>
            </a:r>
            <a:r>
              <a:t>!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40685" defTabSz="457719">
              <a:spcBef>
                <a:spcPts val="1200"/>
              </a:spcBef>
              <a:defRPr b="1" sz="28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https://class123.ac/</a:t>
            </a: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R="0" indent="0">
              <a:defRPr sz="2800">
                <a:solidFill>
                  <a:schemeClr val="accent2">
                    <a:lumOff val="-5333"/>
                  </a:schemeClr>
                </a:solidFill>
                <a:uFillTx/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https://www.youtube.com/watch?v=G5b2_1G3LdE</a:t>
            </a:r>
            <a:r>
              <a:t> </a:t>
            </a:r>
          </a:p>
        </p:txBody>
      </p:sp>
      <p:pic>
        <p:nvPicPr>
          <p:cNvPr id="43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3116" y="501650"/>
            <a:ext cx="2978316" cy="297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72400" y="360924"/>
            <a:ext cx="4953917" cy="23221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https://youtu.be/on2tqv3qu5s"/>
          <p:cNvSpPr txBox="1"/>
          <p:nvPr/>
        </p:nvSpPr>
        <p:spPr>
          <a:xfrm>
            <a:off x="195793" y="8555799"/>
            <a:ext cx="1226184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https://youtu.be/on2tqv3qu5s</a:t>
            </a:r>
            <a:r>
              <a:t> </a:t>
            </a:r>
          </a:p>
        </p:txBody>
      </p:sp>
      <p:pic>
        <p:nvPicPr>
          <p:cNvPr id="443" name="Class123 by Oliver Povey" descr="Class123 by Oliver Povey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Class123 by Oliver Povey" aiw:author="Edward TESOL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813329"/>
            <a:ext cx="12992101" cy="7308057"/>
          </a:xfrm>
          <a:prstGeom prst="rect">
            <a:avLst/>
          </a:prstGeom>
        </p:spPr>
      </p:pic>
      <p:sp>
        <p:nvSpPr>
          <p:cNvPr id="444" name="Class123"/>
          <p:cNvSpPr txBox="1"/>
          <p:nvPr/>
        </p:nvSpPr>
        <p:spPr>
          <a:xfrm>
            <a:off x="66437" y="74083"/>
            <a:ext cx="1094582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 u="sng">
                <a:solidFill>
                  <a:srgbClr val="53535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Class123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443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lass Dojo is a similar service."/>
          <p:cNvSpPr txBox="1"/>
          <p:nvPr/>
        </p:nvSpPr>
        <p:spPr>
          <a:xfrm>
            <a:off x="195793" y="3306233"/>
            <a:ext cx="1226184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R="40685" defTabSz="457719">
              <a:spcBef>
                <a:spcPts val="1200"/>
              </a:spcBef>
              <a:defRPr b="1" sz="3500">
                <a:solidFill>
                  <a:schemeClr val="accent2">
                    <a:lumOff val="-5333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Class Dojo is a similar service.</a:t>
            </a:r>
          </a:p>
        </p:txBody>
      </p:sp>
      <p:pic>
        <p:nvPicPr>
          <p:cNvPr id="4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016" y="4104259"/>
            <a:ext cx="11038531" cy="6264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3525" y="50800"/>
            <a:ext cx="5113014" cy="40238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Fields of Educational Technology…"/>
          <p:cNvSpPr txBox="1"/>
          <p:nvPr/>
        </p:nvSpPr>
        <p:spPr>
          <a:xfrm>
            <a:off x="5878971" y="436745"/>
            <a:ext cx="6878580" cy="763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Fields of Educational Technology</a:t>
            </a:r>
          </a:p>
          <a:p>
            <a:pPr marR="0" inden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Online (distance) learning 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Learning Management Systems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Mobile Learning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AI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VR / AR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Metaverse / Virtual worlds / Virtual learning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Web 3.0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Game-based learning / Gamification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Adaptive learning</a:t>
            </a:r>
          </a:p>
          <a:p>
            <a:pPr marL="350921" marR="0" indent="-350921">
              <a:spcBef>
                <a:spcPts val="300"/>
              </a:spcBef>
              <a:buSzPct val="10000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3500">
                <a:solidFill>
                  <a:schemeClr val="accent6">
                    <a:lumOff val="-8549"/>
                  </a:scheme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…and more</a:t>
            </a:r>
          </a:p>
        </p:txBody>
      </p:sp>
      <p:pic>
        <p:nvPicPr>
          <p:cNvPr id="4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640" y="321031"/>
            <a:ext cx="5685438" cy="3795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4640" y="4045348"/>
            <a:ext cx="5685438" cy="570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What are you experiences of using technology in education? (as a learner or as a teacher / with young learners, or any other age group)…"/>
          <p:cNvSpPr txBox="1"/>
          <p:nvPr/>
        </p:nvSpPr>
        <p:spPr>
          <a:xfrm>
            <a:off x="376263" y="4728796"/>
            <a:ext cx="12239574" cy="5307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 marR="0" indent="0">
              <a:spcBef>
                <a:spcPts val="3000"/>
              </a:spcBef>
              <a:buClr>
                <a:srgbClr val="666666"/>
              </a:buClr>
              <a:buSzPct val="100000"/>
              <a:buFont typeface="Arial"/>
              <a:buAutoNum type="arabicPeriod" startAt="1"/>
              <a:defRPr sz="34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are you experiences of using technology in education? (as a learner or as a teacher / with young learners, or any other age group)</a:t>
            </a:r>
          </a:p>
          <a:p>
            <a:pPr marR="0" indent="0">
              <a:spcBef>
                <a:spcPts val="3000"/>
              </a:spcBef>
              <a:buClr>
                <a:srgbClr val="666666"/>
              </a:buClr>
              <a:buSzPct val="100000"/>
              <a:buFont typeface="Arial"/>
              <a:buAutoNum type="arabicPeriod" startAt="1"/>
              <a:defRPr sz="34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Choose one topic from the reading. What are your experiences or opinions about it?</a:t>
            </a:r>
          </a:p>
          <a:p>
            <a:pPr marR="0" indent="0">
              <a:spcBef>
                <a:spcPts val="3000"/>
              </a:spcBef>
              <a:buClr>
                <a:srgbClr val="666666"/>
              </a:buClr>
              <a:buSzPct val="100000"/>
              <a:buFont typeface="Arial"/>
              <a:buAutoNum type="arabicPeriod" startAt="1"/>
              <a:defRPr sz="3400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What do you think are some technological developments that will change education in the next 10 years?</a:t>
            </a:r>
          </a:p>
        </p:txBody>
      </p:sp>
      <p:pic>
        <p:nvPicPr>
          <p:cNvPr id="45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826" y="641748"/>
            <a:ext cx="3714727" cy="3728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93043" y="641748"/>
            <a:ext cx="5585489" cy="3728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22094" b="0"/>
          <a:stretch>
            <a:fillRect/>
          </a:stretch>
        </p:blipFill>
        <p:spPr>
          <a:xfrm>
            <a:off x="7834014" y="641782"/>
            <a:ext cx="4454422" cy="3728314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Questions"/>
          <p:cNvSpPr txBox="1"/>
          <p:nvPr>
            <p:ph type="body" sz="half" idx="1"/>
          </p:nvPr>
        </p:nvSpPr>
        <p:spPr>
          <a:xfrm>
            <a:off x="875796" y="177665"/>
            <a:ext cx="9604096" cy="384992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l">
              <a:spcBef>
                <a:spcPts val="25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1887200" algn="l"/>
              </a:tabLst>
              <a:defRPr sz="4400">
                <a:solidFill>
                  <a:schemeClr val="accent2">
                    <a:lumOff val="-5333"/>
                  </a:schemeClr>
                </a:solidFill>
                <a:uFill>
                  <a:solidFill>
                    <a:srgbClr val="444444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Questions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88060" y="116199"/>
            <a:ext cx="8052513" cy="9508502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EDUCATIONAL…"/>
          <p:cNvSpPr txBox="1"/>
          <p:nvPr/>
        </p:nvSpPr>
        <p:spPr>
          <a:xfrm>
            <a:off x="232370" y="4229933"/>
            <a:ext cx="4132329" cy="1281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0" indent="0" defTabSz="2438338">
              <a:defRPr b="1"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EDUCATIONAL</a:t>
            </a:r>
          </a:p>
          <a:p>
            <a:pPr marR="0" indent="0" defTabSz="2438338">
              <a:defRPr b="1" sz="390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TECHNOLOGY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525252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Lucida Grande"/>
        <a:ea typeface="Lucida Grande"/>
        <a:cs typeface="Lucida Grand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002C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40639" indent="40639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200" u="none" kumimoji="0" normalizeH="0">
            <a:ln>
              <a:noFill/>
            </a:ln>
            <a:solidFill>
              <a:srgbClr val="525252"/>
            </a:solidFill>
            <a:effectLst/>
            <a:uFill>
              <a:solidFill>
                <a:srgbClr val="525252"/>
              </a:solidFill>
            </a:uFill>
            <a:latin typeface="Gill Sans Light"/>
            <a:ea typeface="Gill Sans Light"/>
            <a:cs typeface="Gill Sans Light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